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>
  <p:sldMasterIdLst>
    <p:sldMasterId id="2147483648" r:id="rId1"/>
    <p:sldMasterId id="2147483910" r:id="rId2"/>
  </p:sldMasterIdLst>
  <p:notesMasterIdLst>
    <p:notesMasterId r:id="rId24"/>
  </p:notesMasterIdLst>
  <p:sldIdLst>
    <p:sldId id="263" r:id="rId3"/>
    <p:sldId id="309" r:id="rId4"/>
    <p:sldId id="310" r:id="rId5"/>
    <p:sldId id="319" r:id="rId6"/>
    <p:sldId id="315" r:id="rId7"/>
    <p:sldId id="298" r:id="rId8"/>
    <p:sldId id="313" r:id="rId9"/>
    <p:sldId id="314" r:id="rId10"/>
    <p:sldId id="299" r:id="rId11"/>
    <p:sldId id="297" r:id="rId12"/>
    <p:sldId id="316" r:id="rId13"/>
    <p:sldId id="317" r:id="rId14"/>
    <p:sldId id="318" r:id="rId15"/>
    <p:sldId id="311" r:id="rId16"/>
    <p:sldId id="320" r:id="rId17"/>
    <p:sldId id="312" r:id="rId18"/>
    <p:sldId id="321" r:id="rId19"/>
    <p:sldId id="322" r:id="rId20"/>
    <p:sldId id="307" r:id="rId21"/>
    <p:sldId id="283" r:id="rId22"/>
    <p:sldId id="325" r:id="rId23"/>
  </p:sldIdLst>
  <p:sldSz cx="24384000" cy="13716000"/>
  <p:notesSz cx="6858000" cy="91440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rgbClr val="004F8F"/>
        </a:solidFill>
        <a:latin typeface="Georgia" panose="02040502050405020303" pitchFamily="18" charset="0"/>
        <a:ea typeface="Georgia" panose="02040502050405020303" pitchFamily="18" charset="0"/>
        <a:cs typeface="Georgia" panose="02040502050405020303" pitchFamily="18" charset="0"/>
        <a:sym typeface="Georgia" panose="02040502050405020303" pitchFamily="18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rgbClr val="004F8F"/>
        </a:solidFill>
        <a:latin typeface="Georgia" panose="02040502050405020303" pitchFamily="18" charset="0"/>
        <a:ea typeface="Georgia" panose="02040502050405020303" pitchFamily="18" charset="0"/>
        <a:cs typeface="Georgia" panose="02040502050405020303" pitchFamily="18" charset="0"/>
        <a:sym typeface="Georgia" panose="02040502050405020303" pitchFamily="18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rgbClr val="004F8F"/>
        </a:solidFill>
        <a:latin typeface="Georgia" panose="02040502050405020303" pitchFamily="18" charset="0"/>
        <a:ea typeface="Georgia" panose="02040502050405020303" pitchFamily="18" charset="0"/>
        <a:cs typeface="Georgia" panose="02040502050405020303" pitchFamily="18" charset="0"/>
        <a:sym typeface="Georgia" panose="02040502050405020303" pitchFamily="18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rgbClr val="004F8F"/>
        </a:solidFill>
        <a:latin typeface="Georgia" panose="02040502050405020303" pitchFamily="18" charset="0"/>
        <a:ea typeface="Georgia" panose="02040502050405020303" pitchFamily="18" charset="0"/>
        <a:cs typeface="Georgia" panose="02040502050405020303" pitchFamily="18" charset="0"/>
        <a:sym typeface="Georgia" panose="02040502050405020303" pitchFamily="18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rgbClr val="004F8F"/>
        </a:solidFill>
        <a:latin typeface="Georgia" panose="02040502050405020303" pitchFamily="18" charset="0"/>
        <a:ea typeface="Georgia" panose="02040502050405020303" pitchFamily="18" charset="0"/>
        <a:cs typeface="Georgia" panose="02040502050405020303" pitchFamily="18" charset="0"/>
        <a:sym typeface="Georgia" panose="02040502050405020303" pitchFamily="18" charset="0"/>
      </a:defRPr>
    </a:lvl5pPr>
    <a:lvl6pPr marL="2286000" algn="l" defTabSz="914400" rtl="0" eaLnBrk="1" latinLnBrk="0" hangingPunct="1">
      <a:defRPr sz="2800" kern="1200">
        <a:solidFill>
          <a:srgbClr val="004F8F"/>
        </a:solidFill>
        <a:latin typeface="Georgia" panose="02040502050405020303" pitchFamily="18" charset="0"/>
        <a:ea typeface="Georgia" panose="02040502050405020303" pitchFamily="18" charset="0"/>
        <a:cs typeface="Georgia" panose="02040502050405020303" pitchFamily="18" charset="0"/>
        <a:sym typeface="Georgia" panose="02040502050405020303" pitchFamily="18" charset="0"/>
      </a:defRPr>
    </a:lvl6pPr>
    <a:lvl7pPr marL="2743200" algn="l" defTabSz="914400" rtl="0" eaLnBrk="1" latinLnBrk="0" hangingPunct="1">
      <a:defRPr sz="2800" kern="1200">
        <a:solidFill>
          <a:srgbClr val="004F8F"/>
        </a:solidFill>
        <a:latin typeface="Georgia" panose="02040502050405020303" pitchFamily="18" charset="0"/>
        <a:ea typeface="Georgia" panose="02040502050405020303" pitchFamily="18" charset="0"/>
        <a:cs typeface="Georgia" panose="02040502050405020303" pitchFamily="18" charset="0"/>
        <a:sym typeface="Georgia" panose="02040502050405020303" pitchFamily="18" charset="0"/>
      </a:defRPr>
    </a:lvl7pPr>
    <a:lvl8pPr marL="3200400" algn="l" defTabSz="914400" rtl="0" eaLnBrk="1" latinLnBrk="0" hangingPunct="1">
      <a:defRPr sz="2800" kern="1200">
        <a:solidFill>
          <a:srgbClr val="004F8F"/>
        </a:solidFill>
        <a:latin typeface="Georgia" panose="02040502050405020303" pitchFamily="18" charset="0"/>
        <a:ea typeface="Georgia" panose="02040502050405020303" pitchFamily="18" charset="0"/>
        <a:cs typeface="Georgia" panose="02040502050405020303" pitchFamily="18" charset="0"/>
        <a:sym typeface="Georgia" panose="02040502050405020303" pitchFamily="18" charset="0"/>
      </a:defRPr>
    </a:lvl8pPr>
    <a:lvl9pPr marL="3657600" algn="l" defTabSz="914400" rtl="0" eaLnBrk="1" latinLnBrk="0" hangingPunct="1">
      <a:defRPr sz="2800" kern="1200">
        <a:solidFill>
          <a:srgbClr val="004F8F"/>
        </a:solidFill>
        <a:latin typeface="Georgia" panose="02040502050405020303" pitchFamily="18" charset="0"/>
        <a:ea typeface="Georgia" panose="02040502050405020303" pitchFamily="18" charset="0"/>
        <a:cs typeface="Georgia" panose="02040502050405020303" pitchFamily="18" charset="0"/>
        <a:sym typeface="Georgia" panose="02040502050405020303" pitchFamily="18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6E33"/>
    <a:srgbClr val="21BD3B"/>
    <a:srgbClr val="FFF2CC"/>
    <a:srgbClr val="FFFF99"/>
    <a:srgbClr val="94DC34"/>
    <a:srgbClr val="5EF883"/>
    <a:srgbClr val="F1DB8B"/>
    <a:srgbClr val="0061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39" autoAdjust="0"/>
    <p:restoredTop sz="94660"/>
  </p:normalViewPr>
  <p:slideViewPr>
    <p:cSldViewPr>
      <p:cViewPr varScale="1">
        <p:scale>
          <a:sx n="59" d="100"/>
          <a:sy n="59" d="100"/>
        </p:scale>
        <p:origin x="-78" y="-258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C:\Users\britt\OneDrive\Desktop\INEXT%20results\lichen_results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C:\Users\britt\OneDrive\Desktop\INEXT%20results\lichen_resul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561168270620153E-2"/>
          <c:y val="4.2503647879548946E-2"/>
          <c:w val="0.89019685039370078"/>
          <c:h val="0.84156591358728894"/>
        </c:manualLayout>
      </c:layout>
      <c:scatterChart>
        <c:scatterStyle val="lineMarker"/>
        <c:varyColors val="0"/>
        <c:ser>
          <c:idx val="0"/>
          <c:order val="0"/>
          <c:tx>
            <c:strRef>
              <c:f>moss_results!$B$1</c:f>
              <c:strCache>
                <c:ptCount val="1"/>
                <c:pt idx="0">
                  <c:v>log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trendline>
            <c:spPr>
              <a:ln w="38100" cap="rnd">
                <a:solidFill>
                  <a:srgbClr val="00B050"/>
                </a:solidFill>
                <a:prstDash val="solid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moss_results!$A$2:$A$51</c:f>
              <c:numCache>
                <c:formatCode>General</c:formatCode>
                <c:ptCount val="5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</c:numCache>
            </c:numRef>
          </c:xVal>
          <c:yVal>
            <c:numRef>
              <c:f>moss_results!$B$2:$B$51</c:f>
              <c:numCache>
                <c:formatCode>General</c:formatCode>
                <c:ptCount val="50"/>
                <c:pt idx="0">
                  <c:v>2.94</c:v>
                </c:pt>
                <c:pt idx="4">
                  <c:v>10.916</c:v>
                </c:pt>
                <c:pt idx="9">
                  <c:v>17.456</c:v>
                </c:pt>
                <c:pt idx="13">
                  <c:v>21.509</c:v>
                </c:pt>
                <c:pt idx="18">
                  <c:v>25.724</c:v>
                </c:pt>
                <c:pt idx="22">
                  <c:v>28.625</c:v>
                </c:pt>
                <c:pt idx="27">
                  <c:v>31.824999999999999</c:v>
                </c:pt>
                <c:pt idx="31">
                  <c:v>34.118000000000002</c:v>
                </c:pt>
                <c:pt idx="36">
                  <c:v>36.716999999999999</c:v>
                </c:pt>
                <c:pt idx="40">
                  <c:v>38.621000000000002</c:v>
                </c:pt>
                <c:pt idx="45">
                  <c:v>40.814999999999998</c:v>
                </c:pt>
                <c:pt idx="49">
                  <c:v>42.444000000000003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920F-4FE3-9155-CB4A5AB12A87}"/>
            </c:ext>
          </c:extLst>
        </c:ser>
        <c:ser>
          <c:idx val="1"/>
          <c:order val="1"/>
          <c:tx>
            <c:strRef>
              <c:f>moss_results!$C$1</c:f>
              <c:strCache>
                <c:ptCount val="1"/>
                <c:pt idx="0">
                  <c:v>log_lower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trendline>
            <c:spPr>
              <a:ln w="19050" cap="rnd">
                <a:noFill/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moss_results!$A$2:$A$51</c:f>
              <c:numCache>
                <c:formatCode>General</c:formatCode>
                <c:ptCount val="5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</c:numCache>
            </c:numRef>
          </c:xVal>
          <c:yVal>
            <c:numRef>
              <c:f>moss_results!$C$2:$C$51</c:f>
              <c:numCache>
                <c:formatCode>General</c:formatCode>
                <c:ptCount val="50"/>
                <c:pt idx="0">
                  <c:v>2.5579999999999998</c:v>
                </c:pt>
                <c:pt idx="4">
                  <c:v>9.641</c:v>
                </c:pt>
                <c:pt idx="9">
                  <c:v>15.457000000000001</c:v>
                </c:pt>
                <c:pt idx="13">
                  <c:v>19.094000000000001</c:v>
                </c:pt>
                <c:pt idx="18">
                  <c:v>22.896000000000001</c:v>
                </c:pt>
                <c:pt idx="22">
                  <c:v>25.512</c:v>
                </c:pt>
                <c:pt idx="27">
                  <c:v>28.387</c:v>
                </c:pt>
                <c:pt idx="31">
                  <c:v>30.436</c:v>
                </c:pt>
                <c:pt idx="36">
                  <c:v>32.747</c:v>
                </c:pt>
                <c:pt idx="40">
                  <c:v>34.43</c:v>
                </c:pt>
                <c:pt idx="45">
                  <c:v>36.36</c:v>
                </c:pt>
                <c:pt idx="49">
                  <c:v>37.786000000000001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920F-4FE3-9155-CB4A5AB12A87}"/>
            </c:ext>
          </c:extLst>
        </c:ser>
        <c:ser>
          <c:idx val="2"/>
          <c:order val="2"/>
          <c:tx>
            <c:strRef>
              <c:f>moss_results!$D$1</c:f>
              <c:strCache>
                <c:ptCount val="1"/>
                <c:pt idx="0">
                  <c:v>log_upper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trendline>
            <c:spPr>
              <a:ln w="19050" cap="rnd">
                <a:noFill/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moss_results!$A$2:$A$51</c:f>
              <c:numCache>
                <c:formatCode>General</c:formatCode>
                <c:ptCount val="5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</c:numCache>
            </c:numRef>
          </c:xVal>
          <c:yVal>
            <c:numRef>
              <c:f>moss_results!$D$2:$D$51</c:f>
              <c:numCache>
                <c:formatCode>General</c:formatCode>
                <c:ptCount val="50"/>
                <c:pt idx="0">
                  <c:v>3.3210000000000002</c:v>
                </c:pt>
                <c:pt idx="4">
                  <c:v>12.191000000000001</c:v>
                </c:pt>
                <c:pt idx="9">
                  <c:v>19.454999999999998</c:v>
                </c:pt>
                <c:pt idx="13">
                  <c:v>23.923999999999999</c:v>
                </c:pt>
                <c:pt idx="18">
                  <c:v>28.552</c:v>
                </c:pt>
                <c:pt idx="22">
                  <c:v>31.738</c:v>
                </c:pt>
                <c:pt idx="27">
                  <c:v>35.262999999999998</c:v>
                </c:pt>
                <c:pt idx="31">
                  <c:v>37.798999999999999</c:v>
                </c:pt>
                <c:pt idx="36">
                  <c:v>40.688000000000002</c:v>
                </c:pt>
                <c:pt idx="40">
                  <c:v>42.811</c:v>
                </c:pt>
                <c:pt idx="45">
                  <c:v>45.27</c:v>
                </c:pt>
                <c:pt idx="49">
                  <c:v>47.103000000000002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920F-4FE3-9155-CB4A5AB12A87}"/>
            </c:ext>
          </c:extLst>
        </c:ser>
        <c:ser>
          <c:idx val="3"/>
          <c:order val="3"/>
          <c:tx>
            <c:strRef>
              <c:f>moss_results!$E$1</c:f>
              <c:strCache>
                <c:ptCount val="1"/>
                <c:pt idx="0">
                  <c:v>lyingtree</c:v>
                </c:pt>
              </c:strCache>
            </c:strRef>
          </c:tx>
          <c:spPr>
            <a:ln w="38100" cap="rnd">
              <a:noFill/>
              <a:round/>
            </a:ln>
            <a:effectLst/>
          </c:spPr>
          <c:marker>
            <c:symbol val="none"/>
          </c:marker>
          <c:xVal>
            <c:numRef>
              <c:f>moss_results!$A$2:$A$51</c:f>
              <c:numCache>
                <c:formatCode>General</c:formatCode>
                <c:ptCount val="5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</c:numCache>
            </c:numRef>
          </c:xVal>
          <c:yVal>
            <c:numRef>
              <c:f>moss_results!$E$2:$E$51</c:f>
              <c:numCache>
                <c:formatCode>General</c:formatCode>
                <c:ptCount val="50"/>
                <c:pt idx="0">
                  <c:v>3.3330000000000002</c:v>
                </c:pt>
                <c:pt idx="1">
                  <c:v>6</c:v>
                </c:pt>
                <c:pt idx="2">
                  <c:v>8</c:v>
                </c:pt>
                <c:pt idx="3">
                  <c:v>9.5</c:v>
                </c:pt>
                <c:pt idx="4">
                  <c:v>10.625</c:v>
                </c:pt>
                <c:pt idx="5">
                  <c:v>11.468999999999999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920F-4FE3-9155-CB4A5AB12A87}"/>
            </c:ext>
          </c:extLst>
        </c:ser>
        <c:ser>
          <c:idx val="5"/>
          <c:order val="4"/>
          <c:tx>
            <c:strRef>
              <c:f>moss_results!$G$1</c:f>
              <c:strCache>
                <c:ptCount val="1"/>
                <c:pt idx="0">
                  <c:v>lyingtree_upper</c:v>
                </c:pt>
              </c:strCache>
            </c:strRef>
          </c:tx>
          <c:spPr>
            <a:ln w="19050" cap="rnd">
              <a:noFill/>
              <a:prstDash val="sysDot"/>
              <a:round/>
            </a:ln>
            <a:effectLst/>
          </c:spPr>
          <c:marker>
            <c:symbol val="none"/>
          </c:marker>
          <c:xVal>
            <c:numRef>
              <c:f>moss_results!$A$2:$A$51</c:f>
              <c:numCache>
                <c:formatCode>General</c:formatCode>
                <c:ptCount val="5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</c:numCache>
            </c:numRef>
          </c:xVal>
          <c:yVal>
            <c:numRef>
              <c:f>moss_results!$G$2:$G$51</c:f>
              <c:numCache>
                <c:formatCode>General</c:formatCode>
                <c:ptCount val="50"/>
                <c:pt idx="0">
                  <c:v>4.96</c:v>
                </c:pt>
                <c:pt idx="1">
                  <c:v>8.4</c:v>
                </c:pt>
                <c:pt idx="2">
                  <c:v>11.19</c:v>
                </c:pt>
                <c:pt idx="3">
                  <c:v>13.571999999999999</c:v>
                </c:pt>
                <c:pt idx="4">
                  <c:v>15.601000000000001</c:v>
                </c:pt>
                <c:pt idx="5">
                  <c:v>17.32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920F-4FE3-9155-CB4A5AB12A87}"/>
            </c:ext>
          </c:extLst>
        </c:ser>
        <c:ser>
          <c:idx val="6"/>
          <c:order val="5"/>
          <c:tx>
            <c:strRef>
              <c:f>moss_results!$H$1</c:f>
              <c:strCache>
                <c:ptCount val="1"/>
                <c:pt idx="0">
                  <c:v>snag</c:v>
                </c:pt>
              </c:strCache>
            </c:strRef>
          </c:tx>
          <c:spPr>
            <a:ln w="38100" cap="rnd">
              <a:noFill/>
              <a:round/>
            </a:ln>
            <a:effectLst/>
          </c:spPr>
          <c:marker>
            <c:symbol val="none"/>
          </c:marker>
          <c:xVal>
            <c:numRef>
              <c:f>moss_results!$A$2:$A$51</c:f>
              <c:numCache>
                <c:formatCode>General</c:formatCode>
                <c:ptCount val="5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</c:numCache>
            </c:numRef>
          </c:xVal>
          <c:yVal>
            <c:numRef>
              <c:f>moss_results!$H$2:$H$51</c:f>
              <c:numCache>
                <c:formatCode>General</c:formatCode>
                <c:ptCount val="50"/>
                <c:pt idx="0">
                  <c:v>4.4000000000000004</c:v>
                </c:pt>
                <c:pt idx="1">
                  <c:v>7.3109999999999999</c:v>
                </c:pt>
                <c:pt idx="2">
                  <c:v>9.4329999999999998</c:v>
                </c:pt>
                <c:pt idx="3">
                  <c:v>11.081</c:v>
                </c:pt>
                <c:pt idx="4">
                  <c:v>12.413</c:v>
                </c:pt>
                <c:pt idx="5">
                  <c:v>13.529</c:v>
                </c:pt>
                <c:pt idx="6">
                  <c:v>14.5</c:v>
                </c:pt>
                <c:pt idx="7">
                  <c:v>15.378</c:v>
                </c:pt>
                <c:pt idx="8">
                  <c:v>16.2</c:v>
                </c:pt>
                <c:pt idx="9">
                  <c:v>17</c:v>
                </c:pt>
                <c:pt idx="10">
                  <c:v>17.777999999999999</c:v>
                </c:pt>
                <c:pt idx="11">
                  <c:v>18.536000000000001</c:v>
                </c:pt>
                <c:pt idx="12">
                  <c:v>19.273</c:v>
                </c:pt>
                <c:pt idx="13">
                  <c:v>19.989999999999998</c:v>
                </c:pt>
                <c:pt idx="14">
                  <c:v>20.687000000000001</c:v>
                </c:pt>
                <c:pt idx="15">
                  <c:v>21.366</c:v>
                </c:pt>
                <c:pt idx="16">
                  <c:v>22.026</c:v>
                </c:pt>
                <c:pt idx="17">
                  <c:v>22.669</c:v>
                </c:pt>
                <c:pt idx="18">
                  <c:v>23.294</c:v>
                </c:pt>
                <c:pt idx="19">
                  <c:v>23.902000000000001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6-920F-4FE3-9155-CB4A5AB12A87}"/>
            </c:ext>
          </c:extLst>
        </c:ser>
        <c:ser>
          <c:idx val="7"/>
          <c:order val="6"/>
          <c:tx>
            <c:strRef>
              <c:f>moss_results!$I$1</c:f>
              <c:strCache>
                <c:ptCount val="1"/>
                <c:pt idx="0">
                  <c:v>snag_lower</c:v>
                </c:pt>
              </c:strCache>
            </c:strRef>
          </c:tx>
          <c:spPr>
            <a:ln w="19050" cap="rnd">
              <a:noFill/>
              <a:prstDash val="sysDot"/>
              <a:round/>
            </a:ln>
            <a:effectLst/>
          </c:spPr>
          <c:marker>
            <c:symbol val="none"/>
          </c:marker>
          <c:xVal>
            <c:numRef>
              <c:f>moss_results!$A$2:$A$51</c:f>
              <c:numCache>
                <c:formatCode>General</c:formatCode>
                <c:ptCount val="5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</c:numCache>
            </c:numRef>
          </c:xVal>
          <c:yVal>
            <c:numRef>
              <c:f>moss_results!$I$2:$I$51</c:f>
              <c:numCache>
                <c:formatCode>General</c:formatCode>
                <c:ptCount val="50"/>
                <c:pt idx="0">
                  <c:v>3.4359999999999999</c:v>
                </c:pt>
                <c:pt idx="1">
                  <c:v>5.8120000000000003</c:v>
                </c:pt>
                <c:pt idx="2">
                  <c:v>7.4889999999999999</c:v>
                </c:pt>
                <c:pt idx="3">
                  <c:v>8.7370000000000001</c:v>
                </c:pt>
                <c:pt idx="4">
                  <c:v>9.6839999999999993</c:v>
                </c:pt>
                <c:pt idx="5">
                  <c:v>10.413</c:v>
                </c:pt>
                <c:pt idx="6">
                  <c:v>10.989000000000001</c:v>
                </c:pt>
                <c:pt idx="7">
                  <c:v>11.464</c:v>
                </c:pt>
                <c:pt idx="8">
                  <c:v>11.878</c:v>
                </c:pt>
                <c:pt idx="9">
                  <c:v>12.266</c:v>
                </c:pt>
                <c:pt idx="10">
                  <c:v>12.62</c:v>
                </c:pt>
                <c:pt idx="11">
                  <c:v>12.942</c:v>
                </c:pt>
                <c:pt idx="12">
                  <c:v>13.233000000000001</c:v>
                </c:pt>
                <c:pt idx="13">
                  <c:v>13.494</c:v>
                </c:pt>
                <c:pt idx="14">
                  <c:v>13.727</c:v>
                </c:pt>
                <c:pt idx="15">
                  <c:v>13.932</c:v>
                </c:pt>
                <c:pt idx="16">
                  <c:v>14.112</c:v>
                </c:pt>
                <c:pt idx="17">
                  <c:v>14.268000000000001</c:v>
                </c:pt>
                <c:pt idx="18">
                  <c:v>14.401999999999999</c:v>
                </c:pt>
                <c:pt idx="19">
                  <c:v>14.515000000000001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7-920F-4FE3-9155-CB4A5AB12A87}"/>
            </c:ext>
          </c:extLst>
        </c:ser>
        <c:ser>
          <c:idx val="8"/>
          <c:order val="7"/>
          <c:tx>
            <c:strRef>
              <c:f>moss_results!$J$1</c:f>
              <c:strCache>
                <c:ptCount val="1"/>
                <c:pt idx="0">
                  <c:v>snag_upper</c:v>
                </c:pt>
              </c:strCache>
            </c:strRef>
          </c:tx>
          <c:spPr>
            <a:ln w="19050" cap="rnd">
              <a:noFill/>
              <a:prstDash val="sysDot"/>
              <a:round/>
            </a:ln>
            <a:effectLst/>
          </c:spPr>
          <c:marker>
            <c:symbol val="none"/>
          </c:marker>
          <c:xVal>
            <c:numRef>
              <c:f>moss_results!$A$2:$A$51</c:f>
              <c:numCache>
                <c:formatCode>General</c:formatCode>
                <c:ptCount val="5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</c:numCache>
            </c:numRef>
          </c:xVal>
          <c:yVal>
            <c:numRef>
              <c:f>moss_results!$J$2:$J$51</c:f>
              <c:numCache>
                <c:formatCode>General</c:formatCode>
                <c:ptCount val="50"/>
                <c:pt idx="0">
                  <c:v>5.3639999999999999</c:v>
                </c:pt>
                <c:pt idx="1">
                  <c:v>8.81</c:v>
                </c:pt>
                <c:pt idx="2">
                  <c:v>11.378</c:v>
                </c:pt>
                <c:pt idx="3">
                  <c:v>13.425000000000001</c:v>
                </c:pt>
                <c:pt idx="4">
                  <c:v>15.141</c:v>
                </c:pt>
                <c:pt idx="5">
                  <c:v>16.643999999999998</c:v>
                </c:pt>
                <c:pt idx="6">
                  <c:v>18.010999999999999</c:v>
                </c:pt>
                <c:pt idx="7">
                  <c:v>19.291</c:v>
                </c:pt>
                <c:pt idx="8">
                  <c:v>20.521999999999998</c:v>
                </c:pt>
                <c:pt idx="9">
                  <c:v>21.734000000000002</c:v>
                </c:pt>
                <c:pt idx="10">
                  <c:v>22.937000000000001</c:v>
                </c:pt>
                <c:pt idx="11">
                  <c:v>24.129000000000001</c:v>
                </c:pt>
                <c:pt idx="12">
                  <c:v>25.312000000000001</c:v>
                </c:pt>
                <c:pt idx="13">
                  <c:v>26.484999999999999</c:v>
                </c:pt>
                <c:pt idx="14">
                  <c:v>27.648</c:v>
                </c:pt>
                <c:pt idx="15">
                  <c:v>28.8</c:v>
                </c:pt>
                <c:pt idx="16">
                  <c:v>29.940999999999999</c:v>
                </c:pt>
                <c:pt idx="17">
                  <c:v>31.07</c:v>
                </c:pt>
                <c:pt idx="18">
                  <c:v>32.186</c:v>
                </c:pt>
                <c:pt idx="19">
                  <c:v>33.29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8-920F-4FE3-9155-CB4A5AB12A87}"/>
            </c:ext>
          </c:extLst>
        </c:ser>
        <c:ser>
          <c:idx val="9"/>
          <c:order val="8"/>
          <c:tx>
            <c:strRef>
              <c:f>moss_results!$K$1</c:f>
              <c:strCache>
                <c:ptCount val="1"/>
                <c:pt idx="0">
                  <c:v>standingtree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trendline>
            <c:spPr>
              <a:ln w="38100" cap="rnd">
                <a:solidFill>
                  <a:schemeClr val="bg2">
                    <a:lumMod val="50000"/>
                  </a:schemeClr>
                </a:solidFill>
                <a:prstDash val="solid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moss_results!$A$2:$A$51</c:f>
              <c:numCache>
                <c:formatCode>General</c:formatCode>
                <c:ptCount val="5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</c:numCache>
            </c:numRef>
          </c:xVal>
          <c:yVal>
            <c:numRef>
              <c:f>moss_results!$K$2:$K$51</c:f>
              <c:numCache>
                <c:formatCode>General</c:formatCode>
                <c:ptCount val="50"/>
                <c:pt idx="0">
                  <c:v>2.7050000000000001</c:v>
                </c:pt>
                <c:pt idx="2">
                  <c:v>6.7679999999999998</c:v>
                </c:pt>
                <c:pt idx="4">
                  <c:v>9.7609999999999992</c:v>
                </c:pt>
                <c:pt idx="7">
                  <c:v>13.2</c:v>
                </c:pt>
                <c:pt idx="9">
                  <c:v>15.083</c:v>
                </c:pt>
                <c:pt idx="11">
                  <c:v>16.748999999999999</c:v>
                </c:pt>
                <c:pt idx="14">
                  <c:v>18.943999999999999</c:v>
                </c:pt>
                <c:pt idx="16">
                  <c:v>20.248999999999999</c:v>
                </c:pt>
                <c:pt idx="18">
                  <c:v>21.451000000000001</c:v>
                </c:pt>
                <c:pt idx="21">
                  <c:v>23.094999999999999</c:v>
                </c:pt>
                <c:pt idx="23">
                  <c:v>24.103000000000002</c:v>
                </c:pt>
                <c:pt idx="25">
                  <c:v>25.050999999999998</c:v>
                </c:pt>
                <c:pt idx="28">
                  <c:v>26.382000000000001</c:v>
                </c:pt>
                <c:pt idx="30">
                  <c:v>27.216999999999999</c:v>
                </c:pt>
                <c:pt idx="32">
                  <c:v>28.018000000000001</c:v>
                </c:pt>
                <c:pt idx="35">
                  <c:v>29.164999999999999</c:v>
                </c:pt>
                <c:pt idx="37">
                  <c:v>29.901</c:v>
                </c:pt>
                <c:pt idx="39">
                  <c:v>30.616</c:v>
                </c:pt>
                <c:pt idx="42">
                  <c:v>31.658999999999999</c:v>
                </c:pt>
                <c:pt idx="43">
                  <c:v>32</c:v>
                </c:pt>
                <c:pt idx="44">
                  <c:v>32.338000000000001</c:v>
                </c:pt>
                <c:pt idx="46">
                  <c:v>33.003999999999998</c:v>
                </c:pt>
                <c:pt idx="48">
                  <c:v>33.658000000000001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9-920F-4FE3-9155-CB4A5AB12A87}"/>
            </c:ext>
          </c:extLst>
        </c:ser>
        <c:ser>
          <c:idx val="10"/>
          <c:order val="9"/>
          <c:tx>
            <c:strRef>
              <c:f>moss_results!$L$1</c:f>
              <c:strCache>
                <c:ptCount val="1"/>
                <c:pt idx="0">
                  <c:v>standingtree_lower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trendline>
            <c:spPr>
              <a:ln w="19050" cap="rnd">
                <a:noFill/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moss_results!$A$2:$A$51</c:f>
              <c:numCache>
                <c:formatCode>General</c:formatCode>
                <c:ptCount val="5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</c:numCache>
            </c:numRef>
          </c:xVal>
          <c:yVal>
            <c:numRef>
              <c:f>moss_results!$L$2:$L$51</c:f>
              <c:numCache>
                <c:formatCode>General</c:formatCode>
                <c:ptCount val="50"/>
                <c:pt idx="0">
                  <c:v>2.2749999999999999</c:v>
                </c:pt>
                <c:pt idx="2">
                  <c:v>5.7869999999999999</c:v>
                </c:pt>
                <c:pt idx="4">
                  <c:v>8.343</c:v>
                </c:pt>
                <c:pt idx="7">
                  <c:v>11.202</c:v>
                </c:pt>
                <c:pt idx="9">
                  <c:v>12.736000000000001</c:v>
                </c:pt>
                <c:pt idx="11">
                  <c:v>14.077</c:v>
                </c:pt>
                <c:pt idx="14">
                  <c:v>15.824999999999999</c:v>
                </c:pt>
                <c:pt idx="16">
                  <c:v>16.852</c:v>
                </c:pt>
                <c:pt idx="18">
                  <c:v>17.791</c:v>
                </c:pt>
                <c:pt idx="21">
                  <c:v>19.062999999999999</c:v>
                </c:pt>
                <c:pt idx="23">
                  <c:v>19.835999999999999</c:v>
                </c:pt>
                <c:pt idx="25">
                  <c:v>20.561</c:v>
                </c:pt>
                <c:pt idx="28">
                  <c:v>21.571000000000002</c:v>
                </c:pt>
                <c:pt idx="30">
                  <c:v>22.202999999999999</c:v>
                </c:pt>
                <c:pt idx="32">
                  <c:v>22.806999999999999</c:v>
                </c:pt>
                <c:pt idx="35">
                  <c:v>23.672000000000001</c:v>
                </c:pt>
                <c:pt idx="37">
                  <c:v>24.225999999999999</c:v>
                </c:pt>
                <c:pt idx="39">
                  <c:v>24.765000000000001</c:v>
                </c:pt>
                <c:pt idx="42">
                  <c:v>25.552</c:v>
                </c:pt>
                <c:pt idx="43">
                  <c:v>25.809000000000001</c:v>
                </c:pt>
                <c:pt idx="44">
                  <c:v>26.064</c:v>
                </c:pt>
                <c:pt idx="46">
                  <c:v>26.565999999999999</c:v>
                </c:pt>
                <c:pt idx="48">
                  <c:v>27.056999999999999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A-920F-4FE3-9155-CB4A5AB12A87}"/>
            </c:ext>
          </c:extLst>
        </c:ser>
        <c:ser>
          <c:idx val="11"/>
          <c:order val="10"/>
          <c:tx>
            <c:strRef>
              <c:f>moss_results!$M$1</c:f>
              <c:strCache>
                <c:ptCount val="1"/>
                <c:pt idx="0">
                  <c:v>standingtree_upper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trendline>
            <c:spPr>
              <a:ln w="19050" cap="rnd">
                <a:noFill/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moss_results!$A$2:$A$51</c:f>
              <c:numCache>
                <c:formatCode>General</c:formatCode>
                <c:ptCount val="5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</c:numCache>
            </c:numRef>
          </c:xVal>
          <c:yVal>
            <c:numRef>
              <c:f>moss_results!$M$2:$M$51</c:f>
              <c:numCache>
                <c:formatCode>General</c:formatCode>
                <c:ptCount val="50"/>
                <c:pt idx="0">
                  <c:v>3.1339999999999999</c:v>
                </c:pt>
                <c:pt idx="2">
                  <c:v>7.7489999999999997</c:v>
                </c:pt>
                <c:pt idx="4">
                  <c:v>11.179</c:v>
                </c:pt>
                <c:pt idx="7">
                  <c:v>15.199</c:v>
                </c:pt>
                <c:pt idx="9">
                  <c:v>17.431000000000001</c:v>
                </c:pt>
                <c:pt idx="11">
                  <c:v>19.420000000000002</c:v>
                </c:pt>
                <c:pt idx="14">
                  <c:v>22.064</c:v>
                </c:pt>
                <c:pt idx="16">
                  <c:v>23.646000000000001</c:v>
                </c:pt>
                <c:pt idx="18">
                  <c:v>25.111999999999998</c:v>
                </c:pt>
                <c:pt idx="21">
                  <c:v>27.126999999999999</c:v>
                </c:pt>
                <c:pt idx="23">
                  <c:v>28.369</c:v>
                </c:pt>
                <c:pt idx="25">
                  <c:v>29.542000000000002</c:v>
                </c:pt>
                <c:pt idx="28">
                  <c:v>31.192</c:v>
                </c:pt>
                <c:pt idx="30">
                  <c:v>32.231000000000002</c:v>
                </c:pt>
                <c:pt idx="32">
                  <c:v>33.228999999999999</c:v>
                </c:pt>
                <c:pt idx="35">
                  <c:v>34.658999999999999</c:v>
                </c:pt>
                <c:pt idx="37">
                  <c:v>35.575000000000003</c:v>
                </c:pt>
                <c:pt idx="39">
                  <c:v>36.466999999999999</c:v>
                </c:pt>
                <c:pt idx="42">
                  <c:v>37.765999999999998</c:v>
                </c:pt>
                <c:pt idx="43">
                  <c:v>38.191000000000003</c:v>
                </c:pt>
                <c:pt idx="44">
                  <c:v>38.612000000000002</c:v>
                </c:pt>
                <c:pt idx="46">
                  <c:v>39.442</c:v>
                </c:pt>
                <c:pt idx="48">
                  <c:v>40.259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B-920F-4FE3-9155-CB4A5AB12A87}"/>
            </c:ext>
          </c:extLst>
        </c:ser>
        <c:ser>
          <c:idx val="12"/>
          <c:order val="11"/>
          <c:tx>
            <c:strRef>
              <c:f>moss_results!$N$1</c:f>
              <c:strCache>
                <c:ptCount val="1"/>
                <c:pt idx="0">
                  <c:v>stump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1">
                    <a:lumMod val="80000"/>
                    <a:lumOff val="20000"/>
                  </a:schemeClr>
                </a:solidFill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trendline>
            <c:spPr>
              <a:ln w="38100" cap="rnd">
                <a:solidFill>
                  <a:srgbClr val="8A3F0C"/>
                </a:solidFill>
                <a:prstDash val="solid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moss_results!$A$2:$A$51</c:f>
              <c:numCache>
                <c:formatCode>General</c:formatCode>
                <c:ptCount val="5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</c:numCache>
            </c:numRef>
          </c:xVal>
          <c:yVal>
            <c:numRef>
              <c:f>moss_results!$N$2:$N$51</c:f>
              <c:numCache>
                <c:formatCode>General</c:formatCode>
                <c:ptCount val="50"/>
                <c:pt idx="0">
                  <c:v>5.22</c:v>
                </c:pt>
                <c:pt idx="3">
                  <c:v>14.065</c:v>
                </c:pt>
                <c:pt idx="6">
                  <c:v>18.940999999999999</c:v>
                </c:pt>
                <c:pt idx="9">
                  <c:v>22.396000000000001</c:v>
                </c:pt>
                <c:pt idx="12">
                  <c:v>25.146999999999998</c:v>
                </c:pt>
                <c:pt idx="15">
                  <c:v>27.466999999999999</c:v>
                </c:pt>
                <c:pt idx="19">
                  <c:v>30.111999999999998</c:v>
                </c:pt>
                <c:pt idx="22">
                  <c:v>31.85</c:v>
                </c:pt>
                <c:pt idx="25">
                  <c:v>33.427</c:v>
                </c:pt>
                <c:pt idx="28">
                  <c:v>34.872</c:v>
                </c:pt>
                <c:pt idx="31">
                  <c:v>36.204999999999998</c:v>
                </c:pt>
                <c:pt idx="34">
                  <c:v>37.442</c:v>
                </c:pt>
                <c:pt idx="38">
                  <c:v>38.963000000000001</c:v>
                </c:pt>
                <c:pt idx="41">
                  <c:v>40.021999999999998</c:v>
                </c:pt>
                <c:pt idx="44">
                  <c:v>41.017000000000003</c:v>
                </c:pt>
                <c:pt idx="47">
                  <c:v>41.956000000000003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C-920F-4FE3-9155-CB4A5AB12A87}"/>
            </c:ext>
          </c:extLst>
        </c:ser>
        <c:ser>
          <c:idx val="13"/>
          <c:order val="12"/>
          <c:tx>
            <c:strRef>
              <c:f>moss_results!$O$1</c:f>
              <c:strCache>
                <c:ptCount val="1"/>
                <c:pt idx="0">
                  <c:v>stump_lower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trendline>
            <c:spPr>
              <a:ln w="19050" cap="rnd">
                <a:noFill/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moss_results!$A$2:$A$51</c:f>
              <c:numCache>
                <c:formatCode>General</c:formatCode>
                <c:ptCount val="5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</c:numCache>
            </c:numRef>
          </c:xVal>
          <c:yVal>
            <c:numRef>
              <c:f>moss_results!$O$2:$O$51</c:f>
              <c:numCache>
                <c:formatCode>General</c:formatCode>
                <c:ptCount val="50"/>
                <c:pt idx="0">
                  <c:v>4.71</c:v>
                </c:pt>
                <c:pt idx="3">
                  <c:v>12.813000000000001</c:v>
                </c:pt>
                <c:pt idx="6">
                  <c:v>17.231999999999999</c:v>
                </c:pt>
                <c:pt idx="9">
                  <c:v>20.315999999999999</c:v>
                </c:pt>
                <c:pt idx="12">
                  <c:v>22.738</c:v>
                </c:pt>
                <c:pt idx="15">
                  <c:v>24.757000000000001</c:v>
                </c:pt>
                <c:pt idx="19">
                  <c:v>27.030999999999999</c:v>
                </c:pt>
                <c:pt idx="22">
                  <c:v>28.510999999999999</c:v>
                </c:pt>
                <c:pt idx="25">
                  <c:v>29.841999999999999</c:v>
                </c:pt>
                <c:pt idx="28">
                  <c:v>31.050999999999998</c:v>
                </c:pt>
                <c:pt idx="31">
                  <c:v>32.158000000000001</c:v>
                </c:pt>
                <c:pt idx="34">
                  <c:v>33.177999999999997</c:v>
                </c:pt>
                <c:pt idx="38">
                  <c:v>34.42</c:v>
                </c:pt>
                <c:pt idx="41">
                  <c:v>35.274000000000001</c:v>
                </c:pt>
                <c:pt idx="44">
                  <c:v>36.067999999999998</c:v>
                </c:pt>
                <c:pt idx="47">
                  <c:v>36.808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D-920F-4FE3-9155-CB4A5AB12A87}"/>
            </c:ext>
          </c:extLst>
        </c:ser>
        <c:ser>
          <c:idx val="14"/>
          <c:order val="13"/>
          <c:tx>
            <c:strRef>
              <c:f>moss_results!$P$1</c:f>
              <c:strCache>
                <c:ptCount val="1"/>
                <c:pt idx="0">
                  <c:v>stump_upper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trendline>
            <c:spPr>
              <a:ln w="19050" cap="rnd">
                <a:noFill/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trendline>
            <c:spPr>
              <a:ln w="19050" cap="rnd">
                <a:noFill/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moss_results!$A$2:$A$51</c:f>
              <c:numCache>
                <c:formatCode>General</c:formatCode>
                <c:ptCount val="5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</c:numCache>
            </c:numRef>
          </c:xVal>
          <c:yVal>
            <c:numRef>
              <c:f>moss_results!$P$2:$P$51</c:f>
              <c:numCache>
                <c:formatCode>General</c:formatCode>
                <c:ptCount val="50"/>
                <c:pt idx="0">
                  <c:v>5.73</c:v>
                </c:pt>
                <c:pt idx="3">
                  <c:v>15.317</c:v>
                </c:pt>
                <c:pt idx="6">
                  <c:v>20.649000000000001</c:v>
                </c:pt>
                <c:pt idx="9">
                  <c:v>24.475999999999999</c:v>
                </c:pt>
                <c:pt idx="12">
                  <c:v>27.556000000000001</c:v>
                </c:pt>
                <c:pt idx="15">
                  <c:v>30.177</c:v>
                </c:pt>
                <c:pt idx="19">
                  <c:v>33.192</c:v>
                </c:pt>
                <c:pt idx="22">
                  <c:v>35.19</c:v>
                </c:pt>
                <c:pt idx="25">
                  <c:v>37.012999999999998</c:v>
                </c:pt>
                <c:pt idx="28">
                  <c:v>38.692999999999998</c:v>
                </c:pt>
                <c:pt idx="31">
                  <c:v>40.250999999999998</c:v>
                </c:pt>
                <c:pt idx="34">
                  <c:v>41.704999999999998</c:v>
                </c:pt>
                <c:pt idx="38">
                  <c:v>43.506999999999998</c:v>
                </c:pt>
                <c:pt idx="41">
                  <c:v>44.768999999999998</c:v>
                </c:pt>
                <c:pt idx="44">
                  <c:v>45.965000000000003</c:v>
                </c:pt>
                <c:pt idx="47">
                  <c:v>47.103000000000002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E-920F-4FE3-9155-CB4A5AB12A87}"/>
            </c:ext>
          </c:extLst>
        </c:ser>
        <c:ser>
          <c:idx val="15"/>
          <c:order val="14"/>
          <c:tx>
            <c:strRef>
              <c:f>moss_results!$Q$1</c:f>
              <c:strCache>
                <c:ptCount val="1"/>
                <c:pt idx="0">
                  <c:v>twig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trendline>
            <c:spPr>
              <a:ln w="38100" cap="rnd">
                <a:solidFill>
                  <a:srgbClr val="FFC000"/>
                </a:solidFill>
                <a:prstDash val="solid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moss_results!$A$2:$A$51</c:f>
              <c:numCache>
                <c:formatCode>General</c:formatCode>
                <c:ptCount val="5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</c:numCache>
            </c:numRef>
          </c:xVal>
          <c:yVal>
            <c:numRef>
              <c:f>moss_results!$Q$2:$Q$51</c:f>
              <c:numCache>
                <c:formatCode>General</c:formatCode>
                <c:ptCount val="50"/>
                <c:pt idx="0">
                  <c:v>1.2410000000000001</c:v>
                </c:pt>
                <c:pt idx="3">
                  <c:v>4.2050000000000001</c:v>
                </c:pt>
                <c:pt idx="6">
                  <c:v>6.593</c:v>
                </c:pt>
                <c:pt idx="9">
                  <c:v>8.6920000000000002</c:v>
                </c:pt>
                <c:pt idx="12">
                  <c:v>10.595000000000001</c:v>
                </c:pt>
                <c:pt idx="15">
                  <c:v>12.337</c:v>
                </c:pt>
                <c:pt idx="18">
                  <c:v>13.939</c:v>
                </c:pt>
                <c:pt idx="21">
                  <c:v>15.414999999999999</c:v>
                </c:pt>
                <c:pt idx="24">
                  <c:v>16.78</c:v>
                </c:pt>
                <c:pt idx="28">
                  <c:v>18.445</c:v>
                </c:pt>
                <c:pt idx="31">
                  <c:v>19.591999999999999</c:v>
                </c:pt>
                <c:pt idx="34">
                  <c:v>20.661000000000001</c:v>
                </c:pt>
                <c:pt idx="37">
                  <c:v>21.661999999999999</c:v>
                </c:pt>
                <c:pt idx="40">
                  <c:v>22.6</c:v>
                </c:pt>
                <c:pt idx="43">
                  <c:v>23.481000000000002</c:v>
                </c:pt>
                <c:pt idx="46">
                  <c:v>24.312000000000001</c:v>
                </c:pt>
                <c:pt idx="49">
                  <c:v>25.097999999999999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F-920F-4FE3-9155-CB4A5AB12A87}"/>
            </c:ext>
          </c:extLst>
        </c:ser>
        <c:ser>
          <c:idx val="16"/>
          <c:order val="15"/>
          <c:tx>
            <c:strRef>
              <c:f>moss_results!$R$1</c:f>
              <c:strCache>
                <c:ptCount val="1"/>
                <c:pt idx="0">
                  <c:v>twig_lower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trendline>
            <c:spPr>
              <a:ln w="19050" cap="rnd">
                <a:noFill/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moss_results!$A$2:$A$51</c:f>
              <c:numCache>
                <c:formatCode>General</c:formatCode>
                <c:ptCount val="5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</c:numCache>
            </c:numRef>
          </c:xVal>
          <c:yVal>
            <c:numRef>
              <c:f>moss_results!$R$2:$R$51</c:f>
              <c:numCache>
                <c:formatCode>General</c:formatCode>
                <c:ptCount val="50"/>
                <c:pt idx="0">
                  <c:v>1.0109999999999999</c:v>
                </c:pt>
                <c:pt idx="3">
                  <c:v>3.577</c:v>
                </c:pt>
                <c:pt idx="6">
                  <c:v>5.6479999999999997</c:v>
                </c:pt>
                <c:pt idx="9">
                  <c:v>7.4779999999999998</c:v>
                </c:pt>
                <c:pt idx="12">
                  <c:v>9.1479999999999997</c:v>
                </c:pt>
                <c:pt idx="15">
                  <c:v>10.68</c:v>
                </c:pt>
                <c:pt idx="18">
                  <c:v>12.084</c:v>
                </c:pt>
                <c:pt idx="21">
                  <c:v>13.368</c:v>
                </c:pt>
                <c:pt idx="24">
                  <c:v>14.544</c:v>
                </c:pt>
                <c:pt idx="28">
                  <c:v>15.958</c:v>
                </c:pt>
                <c:pt idx="31">
                  <c:v>16.917000000000002</c:v>
                </c:pt>
                <c:pt idx="34">
                  <c:v>17.797000000000001</c:v>
                </c:pt>
                <c:pt idx="37">
                  <c:v>18.608000000000001</c:v>
                </c:pt>
                <c:pt idx="40">
                  <c:v>19.356999999999999</c:v>
                </c:pt>
                <c:pt idx="43">
                  <c:v>20.047999999999998</c:v>
                </c:pt>
                <c:pt idx="46">
                  <c:v>20.689</c:v>
                </c:pt>
                <c:pt idx="49">
                  <c:v>21.282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0-920F-4FE3-9155-CB4A5AB12A87}"/>
            </c:ext>
          </c:extLst>
        </c:ser>
        <c:ser>
          <c:idx val="17"/>
          <c:order val="16"/>
          <c:tx>
            <c:strRef>
              <c:f>moss_results!$S$1</c:f>
              <c:strCache>
                <c:ptCount val="1"/>
                <c:pt idx="0">
                  <c:v>twig_upper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trendline>
            <c:spPr>
              <a:ln w="19050" cap="rnd">
                <a:noFill/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moss_results!$A$2:$A$51</c:f>
              <c:numCache>
                <c:formatCode>General</c:formatCode>
                <c:ptCount val="5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</c:numCache>
            </c:numRef>
          </c:xVal>
          <c:yVal>
            <c:numRef>
              <c:f>moss_results!$S$2:$S$51</c:f>
              <c:numCache>
                <c:formatCode>General</c:formatCode>
                <c:ptCount val="50"/>
                <c:pt idx="0">
                  <c:v>1.472</c:v>
                </c:pt>
                <c:pt idx="3">
                  <c:v>4.8330000000000002</c:v>
                </c:pt>
                <c:pt idx="6">
                  <c:v>7.5380000000000003</c:v>
                </c:pt>
                <c:pt idx="9">
                  <c:v>9.907</c:v>
                </c:pt>
                <c:pt idx="12">
                  <c:v>12.042999999999999</c:v>
                </c:pt>
                <c:pt idx="15">
                  <c:v>13.994999999999999</c:v>
                </c:pt>
                <c:pt idx="18">
                  <c:v>15.794</c:v>
                </c:pt>
                <c:pt idx="21">
                  <c:v>17.462</c:v>
                </c:pt>
                <c:pt idx="24">
                  <c:v>19.015000000000001</c:v>
                </c:pt>
                <c:pt idx="28">
                  <c:v>20.931000000000001</c:v>
                </c:pt>
                <c:pt idx="31">
                  <c:v>22.266999999999999</c:v>
                </c:pt>
                <c:pt idx="34">
                  <c:v>23.524999999999999</c:v>
                </c:pt>
                <c:pt idx="37">
                  <c:v>24.715</c:v>
                </c:pt>
                <c:pt idx="40">
                  <c:v>25.841999999999999</c:v>
                </c:pt>
                <c:pt idx="43">
                  <c:v>26.914000000000001</c:v>
                </c:pt>
                <c:pt idx="46">
                  <c:v>27.936</c:v>
                </c:pt>
                <c:pt idx="49">
                  <c:v>28.914000000000001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1-920F-4FE3-9155-CB4A5AB12A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3187840"/>
        <c:axId val="193189376"/>
      </c:scatterChart>
      <c:valAx>
        <c:axId val="193187840"/>
        <c:scaling>
          <c:orientation val="minMax"/>
          <c:max val="5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93189376"/>
        <c:crosses val="autoZero"/>
        <c:crossBetween val="midCat"/>
      </c:valAx>
      <c:valAx>
        <c:axId val="193189376"/>
        <c:scaling>
          <c:orientation val="minMax"/>
          <c:max val="45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93187840"/>
        <c:crosses val="autoZero"/>
        <c:crossBetween val="midCat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/>
      </a:pPr>
      <a:endParaRPr lang="cs-CZ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561168270620153E-2"/>
          <c:y val="3.4816468077825735E-2"/>
          <c:w val="0.91251400572971353"/>
          <c:h val="0.85794373859672102"/>
        </c:manualLayout>
      </c:layout>
      <c:scatterChart>
        <c:scatterStyle val="lineMarker"/>
        <c:varyColors val="0"/>
        <c:ser>
          <c:idx val="0"/>
          <c:order val="0"/>
          <c:tx>
            <c:strRef>
              <c:f>lichen_results!$B$1</c:f>
              <c:strCache>
                <c:ptCount val="1"/>
                <c:pt idx="0">
                  <c:v>log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trendline>
            <c:spPr>
              <a:ln w="38100" cap="rnd">
                <a:solidFill>
                  <a:srgbClr val="00B050"/>
                </a:solidFill>
                <a:prstDash val="solid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lichen_results!$A$2:$A$51</c:f>
              <c:numCache>
                <c:formatCode>General</c:formatCode>
                <c:ptCount val="5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</c:numCache>
            </c:numRef>
          </c:xVal>
          <c:yVal>
            <c:numRef>
              <c:f>lichen_results!$B$2:$B$51</c:f>
              <c:numCache>
                <c:formatCode>General</c:formatCode>
                <c:ptCount val="50"/>
                <c:pt idx="0">
                  <c:v>1.9039999999999999</c:v>
                </c:pt>
                <c:pt idx="4">
                  <c:v>7.4580000000000002</c:v>
                </c:pt>
                <c:pt idx="9">
                  <c:v>12.132999999999999</c:v>
                </c:pt>
                <c:pt idx="13">
                  <c:v>14.999000000000001</c:v>
                </c:pt>
                <c:pt idx="18">
                  <c:v>17.931000000000001</c:v>
                </c:pt>
                <c:pt idx="22">
                  <c:v>19.917999999999999</c:v>
                </c:pt>
                <c:pt idx="27">
                  <c:v>22.085000000000001</c:v>
                </c:pt>
                <c:pt idx="31">
                  <c:v>23.629000000000001</c:v>
                </c:pt>
                <c:pt idx="36">
                  <c:v>25.38</c:v>
                </c:pt>
                <c:pt idx="40">
                  <c:v>26.667000000000002</c:v>
                </c:pt>
                <c:pt idx="45">
                  <c:v>28.164000000000001</c:v>
                </c:pt>
                <c:pt idx="49">
                  <c:v>29.288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2731-4C2F-9435-E60370F7687C}"/>
            </c:ext>
          </c:extLst>
        </c:ser>
        <c:ser>
          <c:idx val="1"/>
          <c:order val="1"/>
          <c:tx>
            <c:strRef>
              <c:f>lichen_results!$C$1</c:f>
              <c:strCache>
                <c:ptCount val="1"/>
                <c:pt idx="0">
                  <c:v>log_lower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trendline>
            <c:spPr>
              <a:ln w="19050" cap="rnd">
                <a:noFill/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lichen_results!$A$2:$A$51</c:f>
              <c:numCache>
                <c:formatCode>General</c:formatCode>
                <c:ptCount val="5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</c:numCache>
            </c:numRef>
          </c:xVal>
          <c:yVal>
            <c:numRef>
              <c:f>lichen_results!$C$2:$C$51</c:f>
              <c:numCache>
                <c:formatCode>General</c:formatCode>
                <c:ptCount val="50"/>
                <c:pt idx="0">
                  <c:v>1.6519999999999999</c:v>
                </c:pt>
                <c:pt idx="4">
                  <c:v>6.601</c:v>
                </c:pt>
                <c:pt idx="9">
                  <c:v>10.781000000000001</c:v>
                </c:pt>
                <c:pt idx="13">
                  <c:v>13.327999999999999</c:v>
                </c:pt>
                <c:pt idx="18">
                  <c:v>15.894</c:v>
                </c:pt>
                <c:pt idx="22">
                  <c:v>17.594000000000001</c:v>
                </c:pt>
                <c:pt idx="27">
                  <c:v>19.401</c:v>
                </c:pt>
                <c:pt idx="31">
                  <c:v>20.652999999999999</c:v>
                </c:pt>
                <c:pt idx="36">
                  <c:v>22.036000000000001</c:v>
                </c:pt>
                <c:pt idx="40">
                  <c:v>23.027999999999999</c:v>
                </c:pt>
                <c:pt idx="45">
                  <c:v>24.154</c:v>
                </c:pt>
                <c:pt idx="49">
                  <c:v>24.98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2731-4C2F-9435-E60370F7687C}"/>
            </c:ext>
          </c:extLst>
        </c:ser>
        <c:ser>
          <c:idx val="2"/>
          <c:order val="2"/>
          <c:tx>
            <c:strRef>
              <c:f>lichen_results!$D$1</c:f>
              <c:strCache>
                <c:ptCount val="1"/>
                <c:pt idx="0">
                  <c:v>log_upper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trendline>
            <c:spPr>
              <a:ln w="19050" cap="rnd">
                <a:noFill/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lichen_results!$A$2:$A$51</c:f>
              <c:numCache>
                <c:formatCode>General</c:formatCode>
                <c:ptCount val="5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</c:numCache>
            </c:numRef>
          </c:xVal>
          <c:yVal>
            <c:numRef>
              <c:f>lichen_results!$D$2:$D$51</c:f>
              <c:numCache>
                <c:formatCode>General</c:formatCode>
                <c:ptCount val="50"/>
                <c:pt idx="0">
                  <c:v>2.1549999999999998</c:v>
                </c:pt>
                <c:pt idx="4">
                  <c:v>8.3149999999999995</c:v>
                </c:pt>
                <c:pt idx="9">
                  <c:v>13.484999999999999</c:v>
                </c:pt>
                <c:pt idx="13">
                  <c:v>16.669</c:v>
                </c:pt>
                <c:pt idx="18">
                  <c:v>19.968</c:v>
                </c:pt>
                <c:pt idx="22">
                  <c:v>22.242000000000001</c:v>
                </c:pt>
                <c:pt idx="27">
                  <c:v>24.77</c:v>
                </c:pt>
                <c:pt idx="31">
                  <c:v>26.605</c:v>
                </c:pt>
                <c:pt idx="36">
                  <c:v>28.722999999999999</c:v>
                </c:pt>
                <c:pt idx="40">
                  <c:v>30.306000000000001</c:v>
                </c:pt>
                <c:pt idx="45">
                  <c:v>32.173999999999999</c:v>
                </c:pt>
                <c:pt idx="49">
                  <c:v>33.594999999999999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2731-4C2F-9435-E60370F7687C}"/>
            </c:ext>
          </c:extLst>
        </c:ser>
        <c:ser>
          <c:idx val="4"/>
          <c:order val="3"/>
          <c:tx>
            <c:strRef>
              <c:f>lichen_results!$F$1</c:f>
              <c:strCache>
                <c:ptCount val="1"/>
                <c:pt idx="0">
                  <c:v>lying_tree_lower</c:v>
                </c:pt>
              </c:strCache>
            </c:strRef>
          </c:tx>
          <c:spPr>
            <a:ln w="19050" cap="rnd">
              <a:solidFill>
                <a:srgbClr val="92D050"/>
              </a:solidFill>
              <a:prstDash val="sysDot"/>
              <a:round/>
            </a:ln>
            <a:effectLst/>
          </c:spPr>
          <c:marker>
            <c:symbol val="none"/>
          </c:marker>
          <c:xVal>
            <c:numRef>
              <c:f>lichen_results!$A$2:$A$51</c:f>
              <c:numCache>
                <c:formatCode>General</c:formatCode>
                <c:ptCount val="5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</c:numCache>
            </c:numRef>
          </c:xVal>
          <c:yVal>
            <c:numRef>
              <c:f>lichen_results!$F$2:$F$51</c:f>
              <c:numCache>
                <c:formatCode>General</c:formatCode>
                <c:ptCount val="50"/>
                <c:pt idx="0">
                  <c:v>2.8460000000000001</c:v>
                </c:pt>
                <c:pt idx="1">
                  <c:v>4.8319999999999999</c:v>
                </c:pt>
                <c:pt idx="2">
                  <c:v>6.3310000000000004</c:v>
                </c:pt>
                <c:pt idx="3">
                  <c:v>7.3029999999999999</c:v>
                </c:pt>
                <c:pt idx="4">
                  <c:v>7.8860000000000001</c:v>
                </c:pt>
                <c:pt idx="5">
                  <c:v>8.2029999999999994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2731-4C2F-9435-E60370F7687C}"/>
            </c:ext>
          </c:extLst>
        </c:ser>
        <c:ser>
          <c:idx val="6"/>
          <c:order val="4"/>
          <c:tx>
            <c:strRef>
              <c:f>lichen_results!$H$1</c:f>
              <c:strCache>
                <c:ptCount val="1"/>
                <c:pt idx="0">
                  <c:v>snag</c:v>
                </c:pt>
              </c:strCache>
            </c:strRef>
          </c:tx>
          <c:spPr>
            <a:ln w="38100" cap="rnd">
              <a:noFill/>
              <a:round/>
            </a:ln>
            <a:effectLst/>
          </c:spPr>
          <c:marker>
            <c:symbol val="none"/>
          </c:marker>
          <c:xVal>
            <c:numRef>
              <c:f>lichen_results!$A$2:$A$51</c:f>
              <c:numCache>
                <c:formatCode>General</c:formatCode>
                <c:ptCount val="5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</c:numCache>
            </c:numRef>
          </c:xVal>
          <c:yVal>
            <c:numRef>
              <c:f>lichen_results!$H$2:$H$51</c:f>
              <c:numCache>
                <c:formatCode>General</c:formatCode>
                <c:ptCount val="50"/>
                <c:pt idx="0">
                  <c:v>5.0999999999999996</c:v>
                </c:pt>
                <c:pt idx="1">
                  <c:v>8.1999999999999993</c:v>
                </c:pt>
                <c:pt idx="2">
                  <c:v>10.375</c:v>
                </c:pt>
                <c:pt idx="3">
                  <c:v>12.095000000000001</c:v>
                </c:pt>
                <c:pt idx="4">
                  <c:v>13.56</c:v>
                </c:pt>
                <c:pt idx="5">
                  <c:v>14.856999999999999</c:v>
                </c:pt>
                <c:pt idx="6">
                  <c:v>16.033000000000001</c:v>
                </c:pt>
                <c:pt idx="7">
                  <c:v>17.111000000000001</c:v>
                </c:pt>
                <c:pt idx="8">
                  <c:v>18.100000000000001</c:v>
                </c:pt>
                <c:pt idx="9">
                  <c:v>19</c:v>
                </c:pt>
                <c:pt idx="10">
                  <c:v>19.818999999999999</c:v>
                </c:pt>
                <c:pt idx="11">
                  <c:v>20.565000000000001</c:v>
                </c:pt>
                <c:pt idx="12">
                  <c:v>21.242999999999999</c:v>
                </c:pt>
                <c:pt idx="13">
                  <c:v>21.861000000000001</c:v>
                </c:pt>
                <c:pt idx="14">
                  <c:v>22.422000000000001</c:v>
                </c:pt>
                <c:pt idx="15">
                  <c:v>22.934000000000001</c:v>
                </c:pt>
                <c:pt idx="16">
                  <c:v>23.399000000000001</c:v>
                </c:pt>
                <c:pt idx="17">
                  <c:v>23.823</c:v>
                </c:pt>
                <c:pt idx="18">
                  <c:v>24.209</c:v>
                </c:pt>
                <c:pt idx="19">
                  <c:v>24.56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6-2731-4C2F-9435-E60370F7687C}"/>
            </c:ext>
          </c:extLst>
        </c:ser>
        <c:ser>
          <c:idx val="7"/>
          <c:order val="5"/>
          <c:tx>
            <c:strRef>
              <c:f>lichen_results!$I$1</c:f>
              <c:strCache>
                <c:ptCount val="1"/>
                <c:pt idx="0">
                  <c:v>snag_lower</c:v>
                </c:pt>
              </c:strCache>
            </c:strRef>
          </c:tx>
          <c:spPr>
            <a:ln w="19050" cap="rnd">
              <a:noFill/>
              <a:prstDash val="sysDot"/>
              <a:round/>
            </a:ln>
            <a:effectLst/>
          </c:spPr>
          <c:marker>
            <c:symbol val="none"/>
          </c:marker>
          <c:xVal>
            <c:numRef>
              <c:f>lichen_results!$A$2:$A$51</c:f>
              <c:numCache>
                <c:formatCode>General</c:formatCode>
                <c:ptCount val="5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</c:numCache>
            </c:numRef>
          </c:xVal>
          <c:yVal>
            <c:numRef>
              <c:f>lichen_results!$I$2:$I$51</c:f>
              <c:numCache>
                <c:formatCode>General</c:formatCode>
                <c:ptCount val="50"/>
                <c:pt idx="0">
                  <c:v>4.21</c:v>
                </c:pt>
                <c:pt idx="1">
                  <c:v>6.7370000000000001</c:v>
                </c:pt>
                <c:pt idx="2">
                  <c:v>8.3940000000000001</c:v>
                </c:pt>
                <c:pt idx="3">
                  <c:v>9.6519999999999992</c:v>
                </c:pt>
                <c:pt idx="4">
                  <c:v>10.704000000000001</c:v>
                </c:pt>
                <c:pt idx="5">
                  <c:v>11.635</c:v>
                </c:pt>
                <c:pt idx="6">
                  <c:v>12.488</c:v>
                </c:pt>
                <c:pt idx="7">
                  <c:v>13.278</c:v>
                </c:pt>
                <c:pt idx="8">
                  <c:v>14.006</c:v>
                </c:pt>
                <c:pt idx="9">
                  <c:v>14.657999999999999</c:v>
                </c:pt>
                <c:pt idx="10">
                  <c:v>15.231</c:v>
                </c:pt>
                <c:pt idx="11">
                  <c:v>15.726000000000001</c:v>
                </c:pt>
                <c:pt idx="12">
                  <c:v>16.143000000000001</c:v>
                </c:pt>
                <c:pt idx="13">
                  <c:v>16.488</c:v>
                </c:pt>
                <c:pt idx="14">
                  <c:v>16.765000000000001</c:v>
                </c:pt>
                <c:pt idx="15">
                  <c:v>16.98</c:v>
                </c:pt>
                <c:pt idx="16">
                  <c:v>17.137</c:v>
                </c:pt>
                <c:pt idx="17">
                  <c:v>17.244</c:v>
                </c:pt>
                <c:pt idx="18">
                  <c:v>17.305</c:v>
                </c:pt>
                <c:pt idx="19">
                  <c:v>17.326000000000001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7-2731-4C2F-9435-E60370F7687C}"/>
            </c:ext>
          </c:extLst>
        </c:ser>
        <c:ser>
          <c:idx val="8"/>
          <c:order val="6"/>
          <c:tx>
            <c:strRef>
              <c:f>lichen_results!$J$1</c:f>
              <c:strCache>
                <c:ptCount val="1"/>
                <c:pt idx="0">
                  <c:v>snag_upper</c:v>
                </c:pt>
              </c:strCache>
            </c:strRef>
          </c:tx>
          <c:spPr>
            <a:ln w="19050" cap="rnd">
              <a:noFill/>
              <a:prstDash val="sysDot"/>
              <a:round/>
            </a:ln>
            <a:effectLst/>
          </c:spPr>
          <c:marker>
            <c:symbol val="none"/>
          </c:marker>
          <c:xVal>
            <c:numRef>
              <c:f>lichen_results!$A$2:$A$51</c:f>
              <c:numCache>
                <c:formatCode>General</c:formatCode>
                <c:ptCount val="5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</c:numCache>
            </c:numRef>
          </c:xVal>
          <c:yVal>
            <c:numRef>
              <c:f>lichen_results!$J$2:$J$51</c:f>
              <c:numCache>
                <c:formatCode>General</c:formatCode>
                <c:ptCount val="50"/>
                <c:pt idx="0">
                  <c:v>5.99</c:v>
                </c:pt>
                <c:pt idx="1">
                  <c:v>9.6630000000000003</c:v>
                </c:pt>
                <c:pt idx="2">
                  <c:v>12.356</c:v>
                </c:pt>
                <c:pt idx="3">
                  <c:v>14.539</c:v>
                </c:pt>
                <c:pt idx="4">
                  <c:v>16.414999999999999</c:v>
                </c:pt>
                <c:pt idx="5">
                  <c:v>18.079000000000001</c:v>
                </c:pt>
                <c:pt idx="6">
                  <c:v>19.579000000000001</c:v>
                </c:pt>
                <c:pt idx="7">
                  <c:v>20.943999999999999</c:v>
                </c:pt>
                <c:pt idx="8">
                  <c:v>22.193999999999999</c:v>
                </c:pt>
                <c:pt idx="9">
                  <c:v>23.341999999999999</c:v>
                </c:pt>
                <c:pt idx="10">
                  <c:v>24.407</c:v>
                </c:pt>
                <c:pt idx="11">
                  <c:v>25.404</c:v>
                </c:pt>
                <c:pt idx="12">
                  <c:v>26.343</c:v>
                </c:pt>
                <c:pt idx="13">
                  <c:v>27.233000000000001</c:v>
                </c:pt>
                <c:pt idx="14">
                  <c:v>28.08</c:v>
                </c:pt>
                <c:pt idx="15">
                  <c:v>28.888000000000002</c:v>
                </c:pt>
                <c:pt idx="16">
                  <c:v>29.661999999999999</c:v>
                </c:pt>
                <c:pt idx="17">
                  <c:v>30.402000000000001</c:v>
                </c:pt>
                <c:pt idx="18">
                  <c:v>31.111999999999998</c:v>
                </c:pt>
                <c:pt idx="19">
                  <c:v>31.792999999999999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8-2731-4C2F-9435-E60370F7687C}"/>
            </c:ext>
          </c:extLst>
        </c:ser>
        <c:ser>
          <c:idx val="9"/>
          <c:order val="7"/>
          <c:tx>
            <c:strRef>
              <c:f>lichen_results!$K$1</c:f>
              <c:strCache>
                <c:ptCount val="1"/>
                <c:pt idx="0">
                  <c:v>standing_tree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trendline>
            <c:spPr>
              <a:ln w="38100" cap="rnd">
                <a:solidFill>
                  <a:schemeClr val="bg2">
                    <a:lumMod val="50000"/>
                  </a:schemeClr>
                </a:solidFill>
                <a:prstDash val="solid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lichen_results!$A$2:$A$51</c:f>
              <c:numCache>
                <c:formatCode>General</c:formatCode>
                <c:ptCount val="5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</c:numCache>
            </c:numRef>
          </c:xVal>
          <c:yVal>
            <c:numRef>
              <c:f>lichen_results!$K$2:$K$51</c:f>
              <c:numCache>
                <c:formatCode>General</c:formatCode>
                <c:ptCount val="50"/>
                <c:pt idx="0">
                  <c:v>3.9089999999999998</c:v>
                </c:pt>
                <c:pt idx="2">
                  <c:v>9.24</c:v>
                </c:pt>
                <c:pt idx="4">
                  <c:v>12.904999999999999</c:v>
                </c:pt>
                <c:pt idx="7">
                  <c:v>17.033999999999999</c:v>
                </c:pt>
                <c:pt idx="9">
                  <c:v>19.295000000000002</c:v>
                </c:pt>
                <c:pt idx="11">
                  <c:v>21.297999999999998</c:v>
                </c:pt>
                <c:pt idx="14">
                  <c:v>23.939</c:v>
                </c:pt>
                <c:pt idx="16">
                  <c:v>25.506</c:v>
                </c:pt>
                <c:pt idx="18">
                  <c:v>26.946000000000002</c:v>
                </c:pt>
                <c:pt idx="21">
                  <c:v>28.904</c:v>
                </c:pt>
                <c:pt idx="23">
                  <c:v>30.096</c:v>
                </c:pt>
                <c:pt idx="25">
                  <c:v>31.21</c:v>
                </c:pt>
                <c:pt idx="28">
                  <c:v>32.756999999999998</c:v>
                </c:pt>
                <c:pt idx="30">
                  <c:v>33.718000000000004</c:v>
                </c:pt>
                <c:pt idx="32">
                  <c:v>34.628999999999998</c:v>
                </c:pt>
                <c:pt idx="35">
                  <c:v>35.915999999999997</c:v>
                </c:pt>
                <c:pt idx="37">
                  <c:v>36.729999999999997</c:v>
                </c:pt>
                <c:pt idx="39">
                  <c:v>37.512</c:v>
                </c:pt>
                <c:pt idx="42">
                  <c:v>38.636000000000003</c:v>
                </c:pt>
                <c:pt idx="43">
                  <c:v>39</c:v>
                </c:pt>
                <c:pt idx="44">
                  <c:v>39.357999999999997</c:v>
                </c:pt>
                <c:pt idx="46">
                  <c:v>40.06</c:v>
                </c:pt>
                <c:pt idx="48">
                  <c:v>40.741999999999997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9-2731-4C2F-9435-E60370F7687C}"/>
            </c:ext>
          </c:extLst>
        </c:ser>
        <c:ser>
          <c:idx val="10"/>
          <c:order val="8"/>
          <c:tx>
            <c:strRef>
              <c:f>lichen_results!$L$1</c:f>
              <c:strCache>
                <c:ptCount val="1"/>
                <c:pt idx="0">
                  <c:v>standing_tree_lower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trendline>
            <c:spPr>
              <a:ln w="19050" cap="rnd">
                <a:noFill/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lichen_results!$A$2:$A$51</c:f>
              <c:numCache>
                <c:formatCode>General</c:formatCode>
                <c:ptCount val="5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</c:numCache>
            </c:numRef>
          </c:xVal>
          <c:yVal>
            <c:numRef>
              <c:f>lichen_results!$L$2:$L$51</c:f>
              <c:numCache>
                <c:formatCode>General</c:formatCode>
                <c:ptCount val="50"/>
                <c:pt idx="0">
                  <c:v>3.37</c:v>
                </c:pt>
                <c:pt idx="2">
                  <c:v>8.1359999999999992</c:v>
                </c:pt>
                <c:pt idx="4">
                  <c:v>11.406000000000001</c:v>
                </c:pt>
                <c:pt idx="7">
                  <c:v>15.076000000000001</c:v>
                </c:pt>
                <c:pt idx="9">
                  <c:v>17.085000000000001</c:v>
                </c:pt>
                <c:pt idx="11">
                  <c:v>18.861000000000001</c:v>
                </c:pt>
                <c:pt idx="14">
                  <c:v>21.184000000000001</c:v>
                </c:pt>
                <c:pt idx="16">
                  <c:v>22.545999999999999</c:v>
                </c:pt>
                <c:pt idx="18">
                  <c:v>23.782</c:v>
                </c:pt>
                <c:pt idx="21">
                  <c:v>25.431999999999999</c:v>
                </c:pt>
                <c:pt idx="23">
                  <c:v>26.416</c:v>
                </c:pt>
                <c:pt idx="25">
                  <c:v>27.32</c:v>
                </c:pt>
                <c:pt idx="28">
                  <c:v>28.545999999999999</c:v>
                </c:pt>
                <c:pt idx="30">
                  <c:v>29.286999999999999</c:v>
                </c:pt>
                <c:pt idx="32">
                  <c:v>29.977</c:v>
                </c:pt>
                <c:pt idx="35">
                  <c:v>30.925999999999998</c:v>
                </c:pt>
                <c:pt idx="37">
                  <c:v>31.507999999999999</c:v>
                </c:pt>
                <c:pt idx="39">
                  <c:v>32.057000000000002</c:v>
                </c:pt>
                <c:pt idx="42">
                  <c:v>32.822000000000003</c:v>
                </c:pt>
                <c:pt idx="43">
                  <c:v>33.064999999999998</c:v>
                </c:pt>
                <c:pt idx="44">
                  <c:v>33.299999999999997</c:v>
                </c:pt>
                <c:pt idx="46">
                  <c:v>33.753</c:v>
                </c:pt>
                <c:pt idx="48">
                  <c:v>34.182000000000002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A-2731-4C2F-9435-E60370F7687C}"/>
            </c:ext>
          </c:extLst>
        </c:ser>
        <c:ser>
          <c:idx val="11"/>
          <c:order val="9"/>
          <c:tx>
            <c:strRef>
              <c:f>lichen_results!$M$1</c:f>
              <c:strCache>
                <c:ptCount val="1"/>
                <c:pt idx="0">
                  <c:v>standing_tree_upper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trendline>
            <c:spPr>
              <a:ln w="19050" cap="rnd">
                <a:noFill/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lichen_results!$A$2:$A$51</c:f>
              <c:numCache>
                <c:formatCode>General</c:formatCode>
                <c:ptCount val="5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</c:numCache>
            </c:numRef>
          </c:xVal>
          <c:yVal>
            <c:numRef>
              <c:f>lichen_results!$M$2:$M$51</c:f>
              <c:numCache>
                <c:formatCode>General</c:formatCode>
                <c:ptCount val="50"/>
                <c:pt idx="0">
                  <c:v>4.4480000000000004</c:v>
                </c:pt>
                <c:pt idx="2">
                  <c:v>10.343999999999999</c:v>
                </c:pt>
                <c:pt idx="4">
                  <c:v>14.403</c:v>
                </c:pt>
                <c:pt idx="7">
                  <c:v>18.992000000000001</c:v>
                </c:pt>
                <c:pt idx="9">
                  <c:v>21.504000000000001</c:v>
                </c:pt>
                <c:pt idx="11">
                  <c:v>23.734999999999999</c:v>
                </c:pt>
                <c:pt idx="14">
                  <c:v>26.693999999999999</c:v>
                </c:pt>
                <c:pt idx="16">
                  <c:v>28.466000000000001</c:v>
                </c:pt>
                <c:pt idx="18">
                  <c:v>30.109000000000002</c:v>
                </c:pt>
                <c:pt idx="21">
                  <c:v>32.375</c:v>
                </c:pt>
                <c:pt idx="23">
                  <c:v>33.774999999999999</c:v>
                </c:pt>
                <c:pt idx="25">
                  <c:v>35.1</c:v>
                </c:pt>
                <c:pt idx="28">
                  <c:v>36.969000000000001</c:v>
                </c:pt>
                <c:pt idx="30">
                  <c:v>38.148000000000003</c:v>
                </c:pt>
                <c:pt idx="32">
                  <c:v>39.280999999999999</c:v>
                </c:pt>
                <c:pt idx="35">
                  <c:v>40.906999999999996</c:v>
                </c:pt>
                <c:pt idx="37">
                  <c:v>41.951000000000001</c:v>
                </c:pt>
                <c:pt idx="39">
                  <c:v>42.966999999999999</c:v>
                </c:pt>
                <c:pt idx="42">
                  <c:v>44.45</c:v>
                </c:pt>
                <c:pt idx="43">
                  <c:v>44.935000000000002</c:v>
                </c:pt>
                <c:pt idx="44">
                  <c:v>45.417000000000002</c:v>
                </c:pt>
                <c:pt idx="46">
                  <c:v>46.366999999999997</c:v>
                </c:pt>
                <c:pt idx="48">
                  <c:v>47.301000000000002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B-2731-4C2F-9435-E60370F7687C}"/>
            </c:ext>
          </c:extLst>
        </c:ser>
        <c:ser>
          <c:idx val="12"/>
          <c:order val="10"/>
          <c:tx>
            <c:strRef>
              <c:f>lichen_results!$N$1</c:f>
              <c:strCache>
                <c:ptCount val="1"/>
                <c:pt idx="0">
                  <c:v>stump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trendline>
            <c:spPr>
              <a:ln w="38100" cap="rnd">
                <a:solidFill>
                  <a:srgbClr val="8A3F0C"/>
                </a:solidFill>
                <a:prstDash val="solid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lichen_results!$A$2:$A$51</c:f>
              <c:numCache>
                <c:formatCode>General</c:formatCode>
                <c:ptCount val="5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</c:numCache>
            </c:numRef>
          </c:xVal>
          <c:yVal>
            <c:numRef>
              <c:f>lichen_results!$N$2:$N$51</c:f>
              <c:numCache>
                <c:formatCode>General</c:formatCode>
                <c:ptCount val="50"/>
                <c:pt idx="0">
                  <c:v>2.8639999999999999</c:v>
                </c:pt>
                <c:pt idx="3">
                  <c:v>7.7089999999999996</c:v>
                </c:pt>
                <c:pt idx="6">
                  <c:v>10.564</c:v>
                </c:pt>
                <c:pt idx="9">
                  <c:v>12.695</c:v>
                </c:pt>
                <c:pt idx="12">
                  <c:v>14.452</c:v>
                </c:pt>
                <c:pt idx="15">
                  <c:v>15.988</c:v>
                </c:pt>
                <c:pt idx="19">
                  <c:v>17.823</c:v>
                </c:pt>
                <c:pt idx="22">
                  <c:v>19.091999999999999</c:v>
                </c:pt>
                <c:pt idx="25">
                  <c:v>20.295999999999999</c:v>
                </c:pt>
                <c:pt idx="28">
                  <c:v>21.446000000000002</c:v>
                </c:pt>
                <c:pt idx="31">
                  <c:v>22.552</c:v>
                </c:pt>
                <c:pt idx="34">
                  <c:v>23.617999999999999</c:v>
                </c:pt>
                <c:pt idx="38">
                  <c:v>24.984999999999999</c:v>
                </c:pt>
                <c:pt idx="41">
                  <c:v>25.971</c:v>
                </c:pt>
                <c:pt idx="44">
                  <c:v>26.925999999999998</c:v>
                </c:pt>
                <c:pt idx="47">
                  <c:v>27.850999999999999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C-2731-4C2F-9435-E60370F7687C}"/>
            </c:ext>
          </c:extLst>
        </c:ser>
        <c:ser>
          <c:idx val="13"/>
          <c:order val="11"/>
          <c:tx>
            <c:strRef>
              <c:f>lichen_results!$O$1</c:f>
              <c:strCache>
                <c:ptCount val="1"/>
                <c:pt idx="0">
                  <c:v>stump_lower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trendline>
            <c:spPr>
              <a:ln w="19050" cap="rnd">
                <a:noFill/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lichen_results!$A$2:$A$51</c:f>
              <c:numCache>
                <c:formatCode>General</c:formatCode>
                <c:ptCount val="5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</c:numCache>
            </c:numRef>
          </c:xVal>
          <c:yVal>
            <c:numRef>
              <c:f>lichen_results!$O$2:$O$51</c:f>
              <c:numCache>
                <c:formatCode>General</c:formatCode>
                <c:ptCount val="50"/>
                <c:pt idx="0">
                  <c:v>2.4969999999999999</c:v>
                </c:pt>
                <c:pt idx="3">
                  <c:v>6.8179999999999996</c:v>
                </c:pt>
                <c:pt idx="6">
                  <c:v>9.2810000000000006</c:v>
                </c:pt>
                <c:pt idx="9">
                  <c:v>11.039</c:v>
                </c:pt>
                <c:pt idx="12">
                  <c:v>12.429</c:v>
                </c:pt>
                <c:pt idx="15">
                  <c:v>13.605</c:v>
                </c:pt>
                <c:pt idx="19">
                  <c:v>14.975</c:v>
                </c:pt>
                <c:pt idx="22">
                  <c:v>15.907</c:v>
                </c:pt>
                <c:pt idx="25">
                  <c:v>16.782</c:v>
                </c:pt>
                <c:pt idx="28">
                  <c:v>17.613</c:v>
                </c:pt>
                <c:pt idx="31">
                  <c:v>18.408000000000001</c:v>
                </c:pt>
                <c:pt idx="34">
                  <c:v>19.170000000000002</c:v>
                </c:pt>
                <c:pt idx="38">
                  <c:v>20.140999999999998</c:v>
                </c:pt>
                <c:pt idx="41">
                  <c:v>20.835999999999999</c:v>
                </c:pt>
                <c:pt idx="44">
                  <c:v>21.504000000000001</c:v>
                </c:pt>
                <c:pt idx="47">
                  <c:v>22.145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D-2731-4C2F-9435-E60370F7687C}"/>
            </c:ext>
          </c:extLst>
        </c:ser>
        <c:ser>
          <c:idx val="14"/>
          <c:order val="12"/>
          <c:tx>
            <c:strRef>
              <c:f>lichen_results!$P$1</c:f>
              <c:strCache>
                <c:ptCount val="1"/>
                <c:pt idx="0">
                  <c:v>stump_upper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trendline>
            <c:spPr>
              <a:ln w="19050" cap="rnd">
                <a:noFill/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lichen_results!$A$2:$A$51</c:f>
              <c:numCache>
                <c:formatCode>General</c:formatCode>
                <c:ptCount val="5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</c:numCache>
            </c:numRef>
          </c:xVal>
          <c:yVal>
            <c:numRef>
              <c:f>lichen_results!$P$2:$P$51</c:f>
              <c:numCache>
                <c:formatCode>General</c:formatCode>
                <c:ptCount val="50"/>
                <c:pt idx="0">
                  <c:v>3.2320000000000002</c:v>
                </c:pt>
                <c:pt idx="3">
                  <c:v>8.6</c:v>
                </c:pt>
                <c:pt idx="6">
                  <c:v>11.846</c:v>
                </c:pt>
                <c:pt idx="9">
                  <c:v>14.351000000000001</c:v>
                </c:pt>
                <c:pt idx="12">
                  <c:v>16.475999999999999</c:v>
                </c:pt>
                <c:pt idx="15">
                  <c:v>18.370999999999999</c:v>
                </c:pt>
                <c:pt idx="19">
                  <c:v>20.670999999999999</c:v>
                </c:pt>
                <c:pt idx="22">
                  <c:v>22.277999999999999</c:v>
                </c:pt>
                <c:pt idx="25">
                  <c:v>23.81</c:v>
                </c:pt>
                <c:pt idx="28">
                  <c:v>25.279</c:v>
                </c:pt>
                <c:pt idx="31">
                  <c:v>26.696000000000002</c:v>
                </c:pt>
                <c:pt idx="34">
                  <c:v>28.067</c:v>
                </c:pt>
                <c:pt idx="38">
                  <c:v>29.829000000000001</c:v>
                </c:pt>
                <c:pt idx="41">
                  <c:v>31.106000000000002</c:v>
                </c:pt>
                <c:pt idx="44">
                  <c:v>32.347999999999999</c:v>
                </c:pt>
                <c:pt idx="47">
                  <c:v>33.557000000000002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E-2731-4C2F-9435-E60370F7687C}"/>
            </c:ext>
          </c:extLst>
        </c:ser>
        <c:ser>
          <c:idx val="15"/>
          <c:order val="13"/>
          <c:tx>
            <c:strRef>
              <c:f>lichen_results!$Q$1</c:f>
              <c:strCache>
                <c:ptCount val="1"/>
                <c:pt idx="0">
                  <c:v>twig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trendline>
            <c:spPr>
              <a:ln w="38100" cap="rnd">
                <a:solidFill>
                  <a:srgbClr val="FFC000"/>
                </a:solidFill>
                <a:prstDash val="solid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lichen_results!$A$2:$A$51</c:f>
              <c:numCache>
                <c:formatCode>General</c:formatCode>
                <c:ptCount val="5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</c:numCache>
            </c:numRef>
          </c:xVal>
          <c:yVal>
            <c:numRef>
              <c:f>lichen_results!$Q$2:$Q$51</c:f>
              <c:numCache>
                <c:formatCode>General</c:formatCode>
                <c:ptCount val="50"/>
                <c:pt idx="0">
                  <c:v>0.93100000000000005</c:v>
                </c:pt>
                <c:pt idx="3">
                  <c:v>3.379</c:v>
                </c:pt>
                <c:pt idx="6">
                  <c:v>5.3970000000000002</c:v>
                </c:pt>
                <c:pt idx="9">
                  <c:v>7.0750000000000002</c:v>
                </c:pt>
                <c:pt idx="12">
                  <c:v>8.484</c:v>
                </c:pt>
                <c:pt idx="15">
                  <c:v>9.6780000000000008</c:v>
                </c:pt>
                <c:pt idx="19">
                  <c:v>10.701000000000001</c:v>
                </c:pt>
                <c:pt idx="22">
                  <c:v>11.585000000000001</c:v>
                </c:pt>
                <c:pt idx="25">
                  <c:v>12.355</c:v>
                </c:pt>
                <c:pt idx="28">
                  <c:v>13.24</c:v>
                </c:pt>
                <c:pt idx="31">
                  <c:v>13.815</c:v>
                </c:pt>
                <c:pt idx="34">
                  <c:v>14.329000000000001</c:v>
                </c:pt>
                <c:pt idx="37">
                  <c:v>14.79</c:v>
                </c:pt>
                <c:pt idx="40">
                  <c:v>15.208</c:v>
                </c:pt>
                <c:pt idx="43">
                  <c:v>15.587</c:v>
                </c:pt>
                <c:pt idx="46">
                  <c:v>15.933999999999999</c:v>
                </c:pt>
                <c:pt idx="49">
                  <c:v>16.254000000000001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F-2731-4C2F-9435-E60370F7687C}"/>
            </c:ext>
          </c:extLst>
        </c:ser>
        <c:ser>
          <c:idx val="16"/>
          <c:order val="14"/>
          <c:tx>
            <c:strRef>
              <c:f>lichen_results!$R$1</c:f>
              <c:strCache>
                <c:ptCount val="1"/>
                <c:pt idx="0">
                  <c:v>twig_lower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trendline>
            <c:spPr>
              <a:ln w="19050" cap="rnd">
                <a:noFill/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lichen_results!$A$2:$A$51</c:f>
              <c:numCache>
                <c:formatCode>General</c:formatCode>
                <c:ptCount val="5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</c:numCache>
            </c:numRef>
          </c:xVal>
          <c:yVal>
            <c:numRef>
              <c:f>lichen_results!$R$2:$R$51</c:f>
              <c:numCache>
                <c:formatCode>General</c:formatCode>
                <c:ptCount val="50"/>
                <c:pt idx="0">
                  <c:v>0.70299999999999996</c:v>
                </c:pt>
                <c:pt idx="3">
                  <c:v>2.661</c:v>
                </c:pt>
                <c:pt idx="6">
                  <c:v>4.3550000000000004</c:v>
                </c:pt>
                <c:pt idx="9">
                  <c:v>5.7939999999999996</c:v>
                </c:pt>
                <c:pt idx="12">
                  <c:v>7.0119999999999996</c:v>
                </c:pt>
                <c:pt idx="15">
                  <c:v>8.0470000000000006</c:v>
                </c:pt>
                <c:pt idx="19">
                  <c:v>8.9320000000000004</c:v>
                </c:pt>
                <c:pt idx="22">
                  <c:v>9.6929999999999996</c:v>
                </c:pt>
                <c:pt idx="25">
                  <c:v>10.351000000000001</c:v>
                </c:pt>
                <c:pt idx="28">
                  <c:v>11.097</c:v>
                </c:pt>
                <c:pt idx="31">
                  <c:v>11.574</c:v>
                </c:pt>
                <c:pt idx="34">
                  <c:v>11.991</c:v>
                </c:pt>
                <c:pt idx="37">
                  <c:v>12.356999999999999</c:v>
                </c:pt>
                <c:pt idx="40">
                  <c:v>12.678000000000001</c:v>
                </c:pt>
                <c:pt idx="43">
                  <c:v>12.959</c:v>
                </c:pt>
                <c:pt idx="46">
                  <c:v>13.206</c:v>
                </c:pt>
                <c:pt idx="49">
                  <c:v>13.423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0-2731-4C2F-9435-E60370F7687C}"/>
            </c:ext>
          </c:extLst>
        </c:ser>
        <c:ser>
          <c:idx val="17"/>
          <c:order val="15"/>
          <c:tx>
            <c:strRef>
              <c:f>lichen_results!$S$1</c:f>
              <c:strCache>
                <c:ptCount val="1"/>
                <c:pt idx="0">
                  <c:v>twig_upper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trendline>
            <c:spPr>
              <a:ln w="19050" cap="rnd">
                <a:noFill/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lichen_results!$A$2:$A$51</c:f>
              <c:numCache>
                <c:formatCode>General</c:formatCode>
                <c:ptCount val="5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</c:numCache>
            </c:numRef>
          </c:xVal>
          <c:yVal>
            <c:numRef>
              <c:f>lichen_results!$S$2:$S$51</c:f>
              <c:numCache>
                <c:formatCode>General</c:formatCode>
                <c:ptCount val="50"/>
                <c:pt idx="0">
                  <c:v>1.159</c:v>
                </c:pt>
                <c:pt idx="3">
                  <c:v>4.0979999999999999</c:v>
                </c:pt>
                <c:pt idx="6">
                  <c:v>6.4390000000000001</c:v>
                </c:pt>
                <c:pt idx="9">
                  <c:v>8.3559999999999999</c:v>
                </c:pt>
                <c:pt idx="12">
                  <c:v>9.9559999999999995</c:v>
                </c:pt>
                <c:pt idx="15">
                  <c:v>11.31</c:v>
                </c:pt>
                <c:pt idx="19">
                  <c:v>12.471</c:v>
                </c:pt>
                <c:pt idx="22">
                  <c:v>13.477</c:v>
                </c:pt>
                <c:pt idx="25">
                  <c:v>14.36</c:v>
                </c:pt>
                <c:pt idx="28">
                  <c:v>15.382</c:v>
                </c:pt>
                <c:pt idx="31">
                  <c:v>16.056999999999999</c:v>
                </c:pt>
                <c:pt idx="34">
                  <c:v>16.667000000000002</c:v>
                </c:pt>
                <c:pt idx="37">
                  <c:v>17.224</c:v>
                </c:pt>
                <c:pt idx="40">
                  <c:v>17.738</c:v>
                </c:pt>
                <c:pt idx="43">
                  <c:v>18.215</c:v>
                </c:pt>
                <c:pt idx="46">
                  <c:v>18.661999999999999</c:v>
                </c:pt>
                <c:pt idx="49">
                  <c:v>19.085000000000001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1-2731-4C2F-9435-E60370F768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3918464"/>
        <c:axId val="193920000"/>
      </c:scatterChart>
      <c:valAx>
        <c:axId val="193918464"/>
        <c:scaling>
          <c:orientation val="minMax"/>
          <c:max val="5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93920000"/>
        <c:crosses val="autoZero"/>
        <c:crossBetween val="midCat"/>
      </c:valAx>
      <c:valAx>
        <c:axId val="193920000"/>
        <c:scaling>
          <c:orientation val="minMax"/>
          <c:max val="45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93918464"/>
        <c:crosses val="autoZero"/>
        <c:crossBetween val="midCat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76200">
      <a:noFill/>
    </a:ln>
    <a:effectLst/>
  </c:spPr>
  <c:txPr>
    <a:bodyPr/>
    <a:lstStyle/>
    <a:p>
      <a:pPr>
        <a:defRPr sz="2400"/>
      </a:pPr>
      <a:endParaRPr lang="cs-CZ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2" name="Rectangle 2"/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noProof="0">
                <a:sym typeface="Avenir Roman" charset="0"/>
              </a:rPr>
              <a:t>Click to edit Master text styles</a:t>
            </a:r>
          </a:p>
          <a:p>
            <a:pPr lvl="1"/>
            <a:r>
              <a:rPr lang="de-DE" altLang="de-DE" noProof="0">
                <a:sym typeface="Avenir Roman" charset="0"/>
              </a:rPr>
              <a:t>Second level</a:t>
            </a:r>
          </a:p>
          <a:p>
            <a:pPr lvl="2"/>
            <a:r>
              <a:rPr lang="de-DE" altLang="de-DE" noProof="0">
                <a:sym typeface="Avenir Roman" charset="0"/>
              </a:rPr>
              <a:t>Third level</a:t>
            </a:r>
          </a:p>
          <a:p>
            <a:pPr lvl="3"/>
            <a:r>
              <a:rPr lang="de-DE" altLang="de-DE" noProof="0">
                <a:sym typeface="Avenir Roman" charset="0"/>
              </a:rPr>
              <a:t>Fourth level</a:t>
            </a:r>
          </a:p>
          <a:p>
            <a:pPr lvl="4"/>
            <a:r>
              <a:rPr lang="de-DE" altLang="de-DE" noProof="0">
                <a:sym typeface="Avenir Roman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78403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48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1pPr>
    <a:lvl2pPr indent="2286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48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2pPr>
    <a:lvl3pPr indent="4572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48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3pPr>
    <a:lvl4pPr indent="6858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48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4pPr>
    <a:lvl5pPr indent="9144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48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ctrTitle" hasCustomPrompt="1"/>
          </p:nvPr>
        </p:nvSpPr>
        <p:spPr>
          <a:xfrm>
            <a:off x="3774472" y="3905671"/>
            <a:ext cx="19938808" cy="4896545"/>
          </a:xfrm>
          <a:prstGeom prst="rect">
            <a:avLst/>
          </a:prstGeom>
        </p:spPr>
        <p:txBody>
          <a:bodyPr anchor="t" anchorCtr="0"/>
          <a:lstStyle>
            <a:lvl1pPr algn="l">
              <a:defRPr sz="88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Titel/Vorlesung</a:t>
            </a:r>
          </a:p>
        </p:txBody>
      </p:sp>
      <p:sp>
        <p:nvSpPr>
          <p:cNvPr id="8" name="Untertitel 2"/>
          <p:cNvSpPr>
            <a:spLocks noGrp="1"/>
          </p:cNvSpPr>
          <p:nvPr>
            <p:ph type="subTitle" idx="1"/>
          </p:nvPr>
        </p:nvSpPr>
        <p:spPr>
          <a:xfrm>
            <a:off x="3774472" y="8946232"/>
            <a:ext cx="19938808" cy="33123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774472" y="2178049"/>
            <a:ext cx="19938593" cy="1727621"/>
          </a:xfrm>
          <a:prstGeom prst="rect">
            <a:avLst/>
          </a:prstGeom>
        </p:spPr>
        <p:txBody>
          <a:bodyPr anchor="b" anchorCtr="0"/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Name Nachname</a:t>
            </a:r>
          </a:p>
        </p:txBody>
      </p:sp>
    </p:spTree>
    <p:extLst>
      <p:ext uri="{BB962C8B-B14F-4D97-AF65-F5344CB8AC3E}">
        <p14:creationId xmlns:p14="http://schemas.microsoft.com/office/powerpoint/2010/main" val="3873720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1941884" y="13266738"/>
            <a:ext cx="20115212" cy="377825"/>
          </a:xfrm>
          <a:prstGeom prst="rect">
            <a:avLst/>
          </a:prstGeom>
        </p:spPr>
        <p:txBody>
          <a:bodyPr/>
          <a:lstStyle>
            <a:lvl1pPr algn="l">
              <a:defRPr sz="1800" dirty="0">
                <a:solidFill>
                  <a:schemeClr val="tx2"/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idx="12"/>
          </p:nvPr>
        </p:nvSpPr>
        <p:spPr>
          <a:xfrm>
            <a:off x="1894856" y="2970213"/>
            <a:ext cx="20356141" cy="9848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de-DE" altLang="de-DE" sz="4400" kern="1200" dirty="0" smtClean="0">
                <a:solidFill>
                  <a:srgbClr val="000000"/>
                </a:solidFill>
                <a:latin typeface="Arial Narrow" panose="020B0606020202030204" pitchFamily="34" charset="0"/>
                <a:ea typeface="+mn-ea"/>
                <a:cs typeface="+mn-cs"/>
                <a:sym typeface="Arial" panose="020B0604020202020204" pitchFamily="34" charset="0"/>
              </a:defRPr>
            </a:lvl1pPr>
            <a:lvl2pPr marL="654050" indent="-473075">
              <a:buClrTx/>
              <a:buSzPct val="100000"/>
              <a:buFont typeface="Arial" panose="020B0604020202020204" pitchFamily="34" charset="0"/>
              <a:buChar char="•"/>
              <a:defRPr lang="de-DE" sz="4400" kern="1200" dirty="0" smtClean="0">
                <a:solidFill>
                  <a:srgbClr val="000000"/>
                </a:solidFill>
                <a:latin typeface="Arial Narrow" panose="020B0606020202030204" pitchFamily="34" charset="0"/>
                <a:ea typeface="+mn-ea"/>
                <a:cs typeface="+mn-cs"/>
                <a:sym typeface="Arial" panose="020B0604020202020204" pitchFamily="34" charset="0"/>
              </a:defRPr>
            </a:lvl2pPr>
            <a:lvl3pPr marL="928688" indent="-482600">
              <a:buClrTx/>
              <a:buFont typeface="Arial" panose="020B0604020202020204" pitchFamily="34" charset="0"/>
              <a:buChar char="•"/>
              <a:defRPr sz="4400"/>
            </a:lvl3pPr>
            <a:lvl4pPr marL="1196975" indent="-482600">
              <a:buClrTx/>
              <a:buFont typeface="Arial" panose="020B0604020202020204" pitchFamily="34" charset="0"/>
              <a:buChar char="•"/>
              <a:defRPr sz="4400"/>
            </a:lvl4pPr>
            <a:lvl5pPr marL="1465263" indent="-476250">
              <a:buClrTx/>
              <a:buFont typeface="Arial" panose="020B0604020202020204" pitchFamily="34" charset="0"/>
              <a:buChar char="•"/>
              <a:defRPr sz="44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marL="571500" indent="-571500">
              <a:buClr>
                <a:schemeClr val="accent1"/>
              </a:buClr>
              <a:buSzPct val="70000"/>
              <a:buFont typeface="Arial Narrow" panose="020B0606020202030204" pitchFamily="34" charset="0"/>
              <a:buChar char="►"/>
              <a:defRPr/>
            </a:pPr>
            <a:endParaRPr lang="de-DE" altLang="de-DE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894856" y="196850"/>
            <a:ext cx="18873787" cy="14398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9" name="Rectangle 3"/>
          <p:cNvSpPr>
            <a:spLocks noGrp="1"/>
          </p:cNvSpPr>
          <p:nvPr>
            <p:ph type="sldNum" sz="quarter" idx="10"/>
          </p:nvPr>
        </p:nvSpPr>
        <p:spPr>
          <a:xfrm>
            <a:off x="22176000" y="13319999"/>
            <a:ext cx="1836000" cy="21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9B608-30BF-4780-AD74-2A39D90104E2}" type="slidenum">
              <a:rPr lang="de-DE" altLang="de-DE"/>
              <a:pPr>
                <a:defRPr/>
              </a:pPr>
              <a:t>‹#›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490463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hal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94856" y="196850"/>
            <a:ext cx="18873787" cy="14398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xfrm>
            <a:off x="22176000" y="13319999"/>
            <a:ext cx="1836000" cy="21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9B608-30BF-4780-AD74-2A39D90104E2}" type="slidenum">
              <a:rPr lang="de-DE" altLang="de-DE"/>
              <a:pPr>
                <a:defRPr/>
              </a:pPr>
              <a:t>‹#›</a:t>
            </a:fld>
            <a:endParaRPr lang="de-DE" altLang="de-DE" dirty="0"/>
          </a:p>
        </p:txBody>
      </p:sp>
      <p:sp>
        <p:nvSpPr>
          <p:cNvPr id="9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1941884" y="13266738"/>
            <a:ext cx="20115212" cy="377825"/>
          </a:xfrm>
          <a:prstGeom prst="rect">
            <a:avLst/>
          </a:prstGeom>
        </p:spPr>
        <p:txBody>
          <a:bodyPr/>
          <a:lstStyle>
            <a:lvl1pPr algn="l">
              <a:defRPr sz="1800" dirty="0">
                <a:solidFill>
                  <a:schemeClr val="tx2"/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1894856" y="2969568"/>
            <a:ext cx="7200800" cy="9849495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  <a:lvl2pPr marL="654050" indent="-473075">
              <a:buClrTx/>
              <a:buSzPct val="100000"/>
              <a:buFont typeface="Arial" panose="020B0604020202020204" pitchFamily="34" charset="0"/>
              <a:buChar char="•"/>
              <a:defRPr sz="4400"/>
            </a:lvl2pPr>
            <a:lvl3pPr marL="928688" indent="-482600">
              <a:buClrTx/>
              <a:buFont typeface="Arial" panose="020B0604020202020204" pitchFamily="34" charset="0"/>
              <a:buChar char="•"/>
              <a:defRPr sz="4400"/>
            </a:lvl3pPr>
            <a:lvl4pPr marL="1196975" indent="-482600">
              <a:buClrTx/>
              <a:buFont typeface="Arial" panose="020B0604020202020204" pitchFamily="34" charset="0"/>
              <a:buChar char="•"/>
              <a:defRPr sz="4400"/>
            </a:lvl4pPr>
            <a:lvl5pPr marL="1465263" indent="-476250">
              <a:buClrTx/>
              <a:buFont typeface="Arial" panose="020B0604020202020204" pitchFamily="34" charset="0"/>
              <a:buChar char="•"/>
              <a:defRPr sz="44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Bildplatzhalter 7"/>
          <p:cNvSpPr>
            <a:spLocks noGrp="1"/>
          </p:cNvSpPr>
          <p:nvPr>
            <p:ph type="pic" sz="quarter" idx="12"/>
          </p:nvPr>
        </p:nvSpPr>
        <p:spPr>
          <a:xfrm>
            <a:off x="9743728" y="2970213"/>
            <a:ext cx="14041785" cy="984885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7137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94856" y="196850"/>
            <a:ext cx="18873787" cy="14398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894856" y="2969568"/>
            <a:ext cx="9937104" cy="9849495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  <a:lvl2pPr marL="923925" indent="-742950">
              <a:buClrTx/>
              <a:buSzPct val="100000"/>
              <a:buFont typeface="Arial" panose="020B0604020202020204" pitchFamily="34" charset="0"/>
              <a:buChar char="•"/>
              <a:defRPr lang="de-DE" sz="4400" kern="1200" dirty="0" smtClean="0">
                <a:solidFill>
                  <a:srgbClr val="000000"/>
                </a:solidFill>
                <a:latin typeface="Arial Narrow" panose="020B0606020202030204" pitchFamily="34" charset="0"/>
                <a:ea typeface="+mn-ea"/>
                <a:cs typeface="+mn-cs"/>
                <a:sym typeface="Arial" panose="020B0604020202020204" pitchFamily="34" charset="0"/>
              </a:defRPr>
            </a:lvl2pPr>
            <a:lvl3pPr marL="1189038" indent="-742950">
              <a:buClrTx/>
              <a:buFont typeface="Arial" panose="020B0604020202020204" pitchFamily="34" charset="0"/>
              <a:buChar char="•"/>
              <a:defRPr lang="de-DE" sz="4400" kern="1200" dirty="0" smtClean="0">
                <a:solidFill>
                  <a:srgbClr val="000000"/>
                </a:solidFill>
                <a:latin typeface="Arial Narrow" panose="020B0606020202030204" pitchFamily="34" charset="0"/>
                <a:ea typeface="+mn-ea"/>
                <a:cs typeface="+mn-cs"/>
                <a:sym typeface="Arial" panose="020B0604020202020204" pitchFamily="34" charset="0"/>
              </a:defRPr>
            </a:lvl3pPr>
            <a:lvl4pPr marL="1457325" indent="-742950">
              <a:buClrTx/>
              <a:buFont typeface="Arial" panose="020B0604020202020204" pitchFamily="34" charset="0"/>
              <a:buChar char="•"/>
              <a:defRPr lang="de-DE" sz="4400" kern="1200" dirty="0" smtClean="0">
                <a:solidFill>
                  <a:srgbClr val="000000"/>
                </a:solidFill>
                <a:latin typeface="Arial Narrow" panose="020B0606020202030204" pitchFamily="34" charset="0"/>
                <a:ea typeface="+mn-ea"/>
                <a:cs typeface="+mn-cs"/>
                <a:sym typeface="Arial" panose="020B0604020202020204" pitchFamily="34" charset="0"/>
              </a:defRPr>
            </a:lvl4pPr>
            <a:lvl5pPr marL="1731963" indent="-742950">
              <a:buClrTx/>
              <a:buFont typeface="Arial" panose="020B0604020202020204" pitchFamily="34" charset="0"/>
              <a:buChar char="•"/>
              <a:defRPr lang="de-DE" sz="4400" kern="1200" dirty="0" smtClean="0">
                <a:solidFill>
                  <a:srgbClr val="000000"/>
                </a:solidFill>
                <a:latin typeface="Arial Narrow" panose="020B0606020202030204" pitchFamily="34" charset="0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marL="654050" lvl="1" indent="-473075" algn="l" rtl="0" eaLnBrk="0" fontAlgn="base" hangingPunct="0">
              <a:spcBef>
                <a:spcPts val="3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•"/>
            </a:pPr>
            <a:r>
              <a:rPr lang="de-DE" dirty="0"/>
              <a:t>Zweite Ebene</a:t>
            </a:r>
          </a:p>
          <a:p>
            <a:pPr marL="928688" lvl="2" indent="-482600" algn="l" rtl="0" eaLnBrk="0" fontAlgn="base" hangingPunct="0">
              <a:spcBef>
                <a:spcPts val="3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•"/>
            </a:pPr>
            <a:r>
              <a:rPr lang="de-DE" dirty="0"/>
              <a:t>Dritte Ebene</a:t>
            </a:r>
          </a:p>
          <a:p>
            <a:pPr marL="1196975" lvl="3" indent="-482600" algn="l" rtl="0" eaLnBrk="0" fontAlgn="base" hangingPunct="0">
              <a:spcBef>
                <a:spcPts val="3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•"/>
            </a:pPr>
            <a:r>
              <a:rPr lang="de-DE" dirty="0"/>
              <a:t>Vierte Ebene</a:t>
            </a:r>
          </a:p>
          <a:p>
            <a:pPr marL="1465263" lvl="4" indent="-476250" algn="l" rtl="0" eaLnBrk="0" fontAlgn="base" hangingPunct="0">
              <a:spcBef>
                <a:spcPts val="3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•"/>
            </a:pPr>
            <a:r>
              <a:rPr lang="de-DE" dirty="0"/>
              <a:t>Fünfte Ebene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xfrm>
            <a:off x="22176000" y="13319999"/>
            <a:ext cx="1836000" cy="21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BCFAEF-18FE-4467-835D-533D5CCB0C34}" type="slidenum">
              <a:rPr lang="de-DE" altLang="de-DE" smtClean="0"/>
              <a:pPr>
                <a:defRPr/>
              </a:pPr>
              <a:t>‹#›</a:t>
            </a:fld>
            <a:endParaRPr lang="de-DE" alt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idx="12"/>
          </p:nvPr>
        </p:nvSpPr>
        <p:spPr>
          <a:xfrm>
            <a:off x="12408024" y="2969568"/>
            <a:ext cx="9937104" cy="9849495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  <a:lvl2pPr marL="654050" indent="-473075">
              <a:buClrTx/>
              <a:buSzPct val="100000"/>
              <a:buFont typeface="Arial" panose="020B0604020202020204" pitchFamily="34" charset="0"/>
              <a:buChar char="•"/>
              <a:defRPr sz="4400"/>
            </a:lvl2pPr>
            <a:lvl3pPr marL="928688" indent="-482600">
              <a:buClrTx/>
              <a:buFont typeface="Arial" panose="020B0604020202020204" pitchFamily="34" charset="0"/>
              <a:buChar char="•"/>
              <a:defRPr sz="4400"/>
            </a:lvl3pPr>
            <a:lvl4pPr marL="1196975" indent="-482600">
              <a:buClrTx/>
              <a:buFont typeface="Arial" panose="020B0604020202020204" pitchFamily="34" charset="0"/>
              <a:buChar char="•"/>
              <a:defRPr sz="4400"/>
            </a:lvl4pPr>
            <a:lvl5pPr marL="1465263" indent="-476250">
              <a:buClrTx/>
              <a:buFont typeface="Arial" panose="020B0604020202020204" pitchFamily="34" charset="0"/>
              <a:buChar char="•"/>
              <a:defRPr sz="44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1941884" y="13266738"/>
            <a:ext cx="20115212" cy="377825"/>
          </a:xfrm>
          <a:prstGeom prst="rect">
            <a:avLst/>
          </a:prstGeom>
        </p:spPr>
        <p:txBody>
          <a:bodyPr/>
          <a:lstStyle>
            <a:lvl1pPr algn="l">
              <a:defRPr sz="1800" dirty="0">
                <a:solidFill>
                  <a:schemeClr val="tx2"/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5923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ctrTitle" hasCustomPrompt="1"/>
          </p:nvPr>
        </p:nvSpPr>
        <p:spPr>
          <a:xfrm>
            <a:off x="3774472" y="3905671"/>
            <a:ext cx="19938808" cy="4896545"/>
          </a:xfrm>
          <a:prstGeom prst="rect">
            <a:avLst/>
          </a:prstGeom>
        </p:spPr>
        <p:txBody>
          <a:bodyPr anchor="t" anchorCtr="0"/>
          <a:lstStyle>
            <a:lvl1pPr algn="l">
              <a:defRPr sz="88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Titel/Vorlesung</a:t>
            </a:r>
          </a:p>
        </p:txBody>
      </p:sp>
      <p:sp>
        <p:nvSpPr>
          <p:cNvPr id="8" name="Untertitel 2"/>
          <p:cNvSpPr>
            <a:spLocks noGrp="1"/>
          </p:cNvSpPr>
          <p:nvPr>
            <p:ph type="subTitle" idx="1"/>
          </p:nvPr>
        </p:nvSpPr>
        <p:spPr>
          <a:xfrm>
            <a:off x="3774472" y="8946232"/>
            <a:ext cx="19938808" cy="33123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774472" y="2178049"/>
            <a:ext cx="19938593" cy="1727621"/>
          </a:xfrm>
          <a:prstGeom prst="rect">
            <a:avLst/>
          </a:prstGeom>
        </p:spPr>
        <p:txBody>
          <a:bodyPr anchor="b" anchorCtr="0"/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Name Nachname</a:t>
            </a:r>
          </a:p>
        </p:txBody>
      </p:sp>
    </p:spTree>
    <p:extLst>
      <p:ext uri="{BB962C8B-B14F-4D97-AF65-F5344CB8AC3E}">
        <p14:creationId xmlns:p14="http://schemas.microsoft.com/office/powerpoint/2010/main" val="3189370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xfrm>
            <a:off x="22176000" y="13320000"/>
            <a:ext cx="1836000" cy="216000"/>
          </a:xfrm>
          <a:prstGeom prst="rect">
            <a:avLst/>
          </a:prstGeom>
        </p:spPr>
        <p:txBody>
          <a:bodyPr/>
          <a:lstStyle>
            <a:lvl1pPr algn="r">
              <a:defRPr sz="1800">
                <a:latin typeface="+mn-lt"/>
              </a:defRPr>
            </a:lvl1pPr>
          </a:lstStyle>
          <a:p>
            <a:pPr>
              <a:defRPr/>
            </a:pPr>
            <a:fld id="{67001AD2-8E33-460C-B366-F9F101126BF9}" type="slidenum">
              <a:rPr lang="de-DE" altLang="de-DE" smtClean="0"/>
              <a:pPr>
                <a:defRPr/>
              </a:pPr>
              <a:t>‹#›</a:t>
            </a:fld>
            <a:endParaRPr lang="de-DE" altLang="de-DE" dirty="0"/>
          </a:p>
        </p:txBody>
      </p:sp>
      <p:sp>
        <p:nvSpPr>
          <p:cNvPr id="6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1941884" y="13266738"/>
            <a:ext cx="20115212" cy="377825"/>
          </a:xfrm>
          <a:prstGeom prst="rect">
            <a:avLst/>
          </a:prstGeom>
        </p:spPr>
        <p:txBody>
          <a:bodyPr/>
          <a:lstStyle>
            <a:lvl1pPr algn="l">
              <a:defRPr sz="1800" dirty="0">
                <a:solidFill>
                  <a:schemeClr val="tx2"/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idx="12"/>
          </p:nvPr>
        </p:nvSpPr>
        <p:spPr>
          <a:xfrm>
            <a:off x="1894856" y="2970213"/>
            <a:ext cx="20356141" cy="9848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de-DE" altLang="de-DE" sz="4400" kern="1200" dirty="0" smtClean="0">
                <a:solidFill>
                  <a:srgbClr val="000000"/>
                </a:solidFill>
                <a:latin typeface="Arial Narrow" panose="020B0606020202030204" pitchFamily="34" charset="0"/>
                <a:ea typeface="+mn-ea"/>
                <a:cs typeface="+mn-cs"/>
                <a:sym typeface="Arial" panose="020B0604020202020204" pitchFamily="34" charset="0"/>
              </a:defRPr>
            </a:lvl1pPr>
            <a:lvl2pPr marL="654050" indent="-473075">
              <a:buClrTx/>
              <a:buSzPct val="100000"/>
              <a:buFont typeface="Arial" panose="020B0604020202020204" pitchFamily="34" charset="0"/>
              <a:buChar char="•"/>
              <a:defRPr lang="de-DE" sz="4400" kern="1200" dirty="0" smtClean="0">
                <a:solidFill>
                  <a:srgbClr val="000000"/>
                </a:solidFill>
                <a:latin typeface="Arial Narrow" panose="020B0606020202030204" pitchFamily="34" charset="0"/>
                <a:ea typeface="+mn-ea"/>
                <a:cs typeface="+mn-cs"/>
                <a:sym typeface="Arial" panose="020B0604020202020204" pitchFamily="34" charset="0"/>
              </a:defRPr>
            </a:lvl2pPr>
            <a:lvl3pPr marL="928688" indent="-482600">
              <a:buClrTx/>
              <a:buFont typeface="Arial" panose="020B0604020202020204" pitchFamily="34" charset="0"/>
              <a:buChar char="•"/>
              <a:defRPr sz="4400"/>
            </a:lvl3pPr>
            <a:lvl4pPr marL="1196975" indent="-482600">
              <a:buClrTx/>
              <a:buFont typeface="Arial" panose="020B0604020202020204" pitchFamily="34" charset="0"/>
              <a:buChar char="•"/>
              <a:defRPr sz="4400"/>
            </a:lvl4pPr>
            <a:lvl5pPr marL="1465263" indent="-476250">
              <a:buClrTx/>
              <a:buFont typeface="Arial" panose="020B0604020202020204" pitchFamily="34" charset="0"/>
              <a:buChar char="•"/>
              <a:defRPr sz="44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marL="571500" indent="-571500">
              <a:buClr>
                <a:schemeClr val="accent1"/>
              </a:buClr>
              <a:buSzPct val="70000"/>
              <a:buFont typeface="Arial Narrow" panose="020B0606020202030204" pitchFamily="34" charset="0"/>
              <a:buChar char="►"/>
              <a:defRPr/>
            </a:pPr>
            <a:endParaRPr lang="de-DE" altLang="de-DE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894856" y="196850"/>
            <a:ext cx="18873787" cy="14398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600764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hal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94856" y="196850"/>
            <a:ext cx="18873787" cy="14398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xfrm>
            <a:off x="22176000" y="13320000"/>
            <a:ext cx="1836000" cy="21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9B608-30BF-4780-AD74-2A39D90104E2}" type="slidenum">
              <a:rPr lang="de-DE" altLang="de-DE"/>
              <a:pPr>
                <a:defRPr/>
              </a:pPr>
              <a:t>‹#›</a:t>
            </a:fld>
            <a:endParaRPr lang="de-DE" altLang="de-DE" dirty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2"/>
          </p:nvPr>
        </p:nvSpPr>
        <p:spPr>
          <a:xfrm>
            <a:off x="9743728" y="2970213"/>
            <a:ext cx="14041785" cy="984885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1941884" y="13266738"/>
            <a:ext cx="20115212" cy="377825"/>
          </a:xfrm>
          <a:prstGeom prst="rect">
            <a:avLst/>
          </a:prstGeom>
        </p:spPr>
        <p:txBody>
          <a:bodyPr/>
          <a:lstStyle>
            <a:lvl1pPr algn="l">
              <a:defRPr sz="1800" dirty="0">
                <a:solidFill>
                  <a:schemeClr val="tx2"/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1894856" y="2969568"/>
            <a:ext cx="7200800" cy="9849495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  <a:lvl2pPr marL="654050" indent="-473075">
              <a:buClrTx/>
              <a:buSzPct val="100000"/>
              <a:buFont typeface="Arial" panose="020B0604020202020204" pitchFamily="34" charset="0"/>
              <a:buChar char="•"/>
              <a:defRPr sz="4400"/>
            </a:lvl2pPr>
            <a:lvl3pPr marL="928688" indent="-482600">
              <a:buClrTx/>
              <a:buFont typeface="Arial" panose="020B0604020202020204" pitchFamily="34" charset="0"/>
              <a:buChar char="•"/>
              <a:defRPr sz="4400"/>
            </a:lvl3pPr>
            <a:lvl4pPr marL="1196975" indent="-482600">
              <a:buClrTx/>
              <a:buFont typeface="Arial" panose="020B0604020202020204" pitchFamily="34" charset="0"/>
              <a:buChar char="•"/>
              <a:defRPr sz="4400"/>
            </a:lvl4pPr>
            <a:lvl5pPr marL="1465263" indent="-476250">
              <a:buClrTx/>
              <a:buFont typeface="Arial" panose="020B0604020202020204" pitchFamily="34" charset="0"/>
              <a:buChar char="•"/>
              <a:defRPr sz="44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53403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94856" y="196850"/>
            <a:ext cx="18873787" cy="14398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894856" y="2969568"/>
            <a:ext cx="9937104" cy="9849495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  <a:lvl2pPr marL="923925" indent="-742950">
              <a:buClrTx/>
              <a:buSzPct val="100000"/>
              <a:buFont typeface="Arial" panose="020B0604020202020204" pitchFamily="34" charset="0"/>
              <a:buChar char="•"/>
              <a:defRPr lang="de-DE" sz="4400" kern="1200" dirty="0" smtClean="0">
                <a:solidFill>
                  <a:srgbClr val="000000"/>
                </a:solidFill>
                <a:latin typeface="Arial Narrow" panose="020B0606020202030204" pitchFamily="34" charset="0"/>
                <a:ea typeface="+mn-ea"/>
                <a:cs typeface="+mn-cs"/>
                <a:sym typeface="Arial" panose="020B0604020202020204" pitchFamily="34" charset="0"/>
              </a:defRPr>
            </a:lvl2pPr>
            <a:lvl3pPr marL="1189038" indent="-742950">
              <a:buClrTx/>
              <a:buFont typeface="Arial" panose="020B0604020202020204" pitchFamily="34" charset="0"/>
              <a:buChar char="•"/>
              <a:defRPr lang="de-DE" sz="4400" kern="1200" dirty="0" smtClean="0">
                <a:solidFill>
                  <a:srgbClr val="000000"/>
                </a:solidFill>
                <a:latin typeface="Arial Narrow" panose="020B0606020202030204" pitchFamily="34" charset="0"/>
                <a:ea typeface="+mn-ea"/>
                <a:cs typeface="+mn-cs"/>
                <a:sym typeface="Arial" panose="020B0604020202020204" pitchFamily="34" charset="0"/>
              </a:defRPr>
            </a:lvl3pPr>
            <a:lvl4pPr marL="1457325" indent="-742950">
              <a:buClrTx/>
              <a:buFont typeface="Arial" panose="020B0604020202020204" pitchFamily="34" charset="0"/>
              <a:buChar char="•"/>
              <a:defRPr lang="de-DE" sz="4400" kern="1200" dirty="0" smtClean="0">
                <a:solidFill>
                  <a:srgbClr val="000000"/>
                </a:solidFill>
                <a:latin typeface="Arial Narrow" panose="020B0606020202030204" pitchFamily="34" charset="0"/>
                <a:ea typeface="+mn-ea"/>
                <a:cs typeface="+mn-cs"/>
                <a:sym typeface="Arial" panose="020B0604020202020204" pitchFamily="34" charset="0"/>
              </a:defRPr>
            </a:lvl4pPr>
            <a:lvl5pPr marL="1731963" indent="-742950">
              <a:buClrTx/>
              <a:buFont typeface="Arial" panose="020B0604020202020204" pitchFamily="34" charset="0"/>
              <a:buChar char="•"/>
              <a:defRPr lang="de-DE" sz="4400" kern="1200" dirty="0" smtClean="0">
                <a:solidFill>
                  <a:srgbClr val="000000"/>
                </a:solidFill>
                <a:latin typeface="Arial Narrow" panose="020B0606020202030204" pitchFamily="34" charset="0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marL="654050" lvl="1" indent="-473075" algn="l" rtl="0" eaLnBrk="0" fontAlgn="base" hangingPunct="0">
              <a:spcBef>
                <a:spcPts val="3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•"/>
            </a:pPr>
            <a:r>
              <a:rPr lang="de-DE" dirty="0"/>
              <a:t>Zweite Ebene</a:t>
            </a:r>
          </a:p>
          <a:p>
            <a:pPr marL="928688" lvl="2" indent="-482600" algn="l" rtl="0" eaLnBrk="0" fontAlgn="base" hangingPunct="0">
              <a:spcBef>
                <a:spcPts val="3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•"/>
            </a:pPr>
            <a:r>
              <a:rPr lang="de-DE" dirty="0"/>
              <a:t>Dritte Ebene</a:t>
            </a:r>
          </a:p>
          <a:p>
            <a:pPr marL="1196975" lvl="3" indent="-482600" algn="l" rtl="0" eaLnBrk="0" fontAlgn="base" hangingPunct="0">
              <a:spcBef>
                <a:spcPts val="3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•"/>
            </a:pPr>
            <a:r>
              <a:rPr lang="de-DE" dirty="0"/>
              <a:t>Vierte Ebene</a:t>
            </a:r>
          </a:p>
          <a:p>
            <a:pPr marL="1465263" lvl="4" indent="-476250" algn="l" rtl="0" eaLnBrk="0" fontAlgn="base" hangingPunct="0">
              <a:spcBef>
                <a:spcPts val="3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•"/>
            </a:pPr>
            <a:r>
              <a:rPr lang="de-DE" dirty="0"/>
              <a:t>Fünfte Ebene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xfrm>
            <a:off x="22176000" y="13320000"/>
            <a:ext cx="1836000" cy="21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BCFAEF-18FE-4467-835D-533D5CCB0C34}" type="slidenum">
              <a:rPr lang="de-DE" altLang="de-DE" smtClean="0"/>
              <a:pPr>
                <a:defRPr/>
              </a:pPr>
              <a:t>‹#›</a:t>
            </a:fld>
            <a:endParaRPr lang="de-DE" alt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idx="12"/>
          </p:nvPr>
        </p:nvSpPr>
        <p:spPr>
          <a:xfrm>
            <a:off x="12408024" y="2969568"/>
            <a:ext cx="9937104" cy="9849495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  <a:lvl2pPr marL="654050" indent="-473075">
              <a:buClrTx/>
              <a:buSzPct val="100000"/>
              <a:buFont typeface="Arial" panose="020B0604020202020204" pitchFamily="34" charset="0"/>
              <a:buChar char="•"/>
              <a:defRPr sz="4400"/>
            </a:lvl2pPr>
            <a:lvl3pPr marL="928688" indent="-482600">
              <a:buClrTx/>
              <a:buFont typeface="Arial" panose="020B0604020202020204" pitchFamily="34" charset="0"/>
              <a:buChar char="•"/>
              <a:defRPr sz="4400"/>
            </a:lvl3pPr>
            <a:lvl4pPr marL="1196975" indent="-482600">
              <a:buClrTx/>
              <a:buFont typeface="Arial" panose="020B0604020202020204" pitchFamily="34" charset="0"/>
              <a:buChar char="•"/>
              <a:defRPr sz="4400"/>
            </a:lvl4pPr>
            <a:lvl5pPr marL="1465263" indent="-476250">
              <a:buClrTx/>
              <a:buFont typeface="Arial" panose="020B0604020202020204" pitchFamily="34" charset="0"/>
              <a:buChar char="•"/>
              <a:defRPr sz="44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1941884" y="13266738"/>
            <a:ext cx="20115212" cy="377825"/>
          </a:xfrm>
          <a:prstGeom prst="rect">
            <a:avLst/>
          </a:prstGeom>
        </p:spPr>
        <p:txBody>
          <a:bodyPr/>
          <a:lstStyle>
            <a:lvl1pPr algn="l">
              <a:defRPr sz="1800" dirty="0">
                <a:solidFill>
                  <a:schemeClr val="tx2"/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6892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/>
          </p:cNvSpPr>
          <p:nvPr userDrawn="1"/>
        </p:nvSpPr>
        <p:spPr bwMode="auto">
          <a:xfrm>
            <a:off x="8767763" y="6669088"/>
            <a:ext cx="182562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defPPr>
              <a:defRPr lang="de-DE"/>
            </a:defPPr>
            <a:lvl1pPr algn="r" rtl="0" eaLnBrk="1" fontAlgn="base" hangingPunct="0">
              <a:spcBef>
                <a:spcPct val="0"/>
              </a:spcBef>
              <a:spcAft>
                <a:spcPct val="0"/>
              </a:spcAft>
              <a:defRPr sz="1000" kern="1200" smtClean="0">
                <a:solidFill>
                  <a:srgbClr val="004F8F"/>
                </a:solidFill>
                <a:latin typeface="+mj-lt"/>
                <a:ea typeface="Georgia" panose="02040502050405020303" pitchFamily="18" charset="0"/>
                <a:cs typeface="+mn-cs"/>
                <a:sym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4F8F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4F8F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4F8F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4F8F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rgbClr val="004F8F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rgbClr val="004F8F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rgbClr val="004F8F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rgbClr val="004F8F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defRPr>
            </a:lvl9pPr>
          </a:lstStyle>
          <a:p>
            <a:pPr>
              <a:defRPr/>
            </a:pPr>
            <a:endParaRPr lang="de-DE" altLang="de-DE" dirty="0"/>
          </a:p>
        </p:txBody>
      </p:sp>
      <p:sp>
        <p:nvSpPr>
          <p:cNvPr id="6" name="Rectangle 1"/>
          <p:cNvSpPr>
            <a:spLocks/>
          </p:cNvSpPr>
          <p:nvPr userDrawn="1"/>
        </p:nvSpPr>
        <p:spPr bwMode="auto">
          <a:xfrm>
            <a:off x="152400" y="13338175"/>
            <a:ext cx="107721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defRPr sz="1400">
                <a:solidFill>
                  <a:srgbClr val="004F8F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defRPr>
            </a:lvl1pPr>
            <a:lvl2pPr defTabSz="457200">
              <a:defRPr sz="1400">
                <a:solidFill>
                  <a:srgbClr val="004F8F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defRPr>
            </a:lvl2pPr>
            <a:lvl3pPr defTabSz="457200">
              <a:defRPr sz="1400">
                <a:solidFill>
                  <a:srgbClr val="004F8F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defRPr>
            </a:lvl3pPr>
            <a:lvl4pPr defTabSz="457200">
              <a:defRPr sz="1400">
                <a:solidFill>
                  <a:srgbClr val="004F8F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defRPr>
            </a:lvl4pPr>
            <a:lvl5pPr defTabSz="457200">
              <a:defRPr sz="1400">
                <a:solidFill>
                  <a:srgbClr val="004F8F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defRPr>
            </a:lvl5pPr>
            <a:lvl6pPr marL="457200" indent="1828800" defTabSz="45720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4F8F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defRPr>
            </a:lvl6pPr>
            <a:lvl7pPr marL="914400" indent="1828800" defTabSz="45720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4F8F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defRPr>
            </a:lvl7pPr>
            <a:lvl8pPr marL="1371600" indent="1828800" defTabSz="45720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4F8F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defRPr>
            </a:lvl8pPr>
            <a:lvl9pPr marL="1828800" indent="1828800" defTabSz="45720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4F8F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defRPr>
            </a:lvl9pPr>
          </a:lstStyle>
          <a:p>
            <a:pPr eaLnBrk="1">
              <a:defRPr/>
            </a:pPr>
            <a:fld id="{B1653117-B3F9-4AC9-9C1A-504184EEB33D}" type="datetime4">
              <a:rPr lang="de-DE" altLang="de-DE" sz="1800" smtClean="0">
                <a:solidFill>
                  <a:srgbClr val="00618F"/>
                </a:solidFill>
                <a:latin typeface="+mj-lt"/>
              </a:rPr>
              <a:pPr eaLnBrk="1">
                <a:defRPr/>
              </a:pPr>
              <a:t>2. Februar 2023</a:t>
            </a:fld>
            <a:endParaRPr lang="de-DE" altLang="de-DE" sz="1800" dirty="0">
              <a:solidFill>
                <a:srgbClr val="00618F"/>
              </a:solidFill>
              <a:latin typeface="+mj-lt"/>
            </a:endParaRPr>
          </a:p>
        </p:txBody>
      </p:sp>
      <p:sp>
        <p:nvSpPr>
          <p:cNvPr id="9" name="Rectangle 3"/>
          <p:cNvSpPr>
            <a:spLocks noGrp="1"/>
          </p:cNvSpPr>
          <p:nvPr>
            <p:ph type="sldNum" sz="quarter" idx="4"/>
          </p:nvPr>
        </p:nvSpPr>
        <p:spPr>
          <a:xfrm>
            <a:off x="22176000" y="13320000"/>
            <a:ext cx="1836000" cy="216000"/>
          </a:xfrm>
          <a:prstGeom prst="rect">
            <a:avLst/>
          </a:prstGeom>
        </p:spPr>
        <p:txBody>
          <a:bodyPr/>
          <a:lstStyle>
            <a:lvl1pPr algn="r"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67001AD2-8E33-460C-B366-F9F101126BF9}" type="slidenum">
              <a:rPr lang="de-DE" altLang="de-DE" smtClean="0"/>
              <a:pPr>
                <a:defRPr/>
              </a:pPr>
              <a:t>‹#›</a:t>
            </a:fld>
            <a:endParaRPr lang="de-DE" altLang="de-DE" dirty="0"/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1941884" y="13266738"/>
            <a:ext cx="20115212" cy="377825"/>
          </a:xfrm>
          <a:prstGeom prst="rect">
            <a:avLst/>
          </a:prstGeom>
        </p:spPr>
        <p:txBody>
          <a:bodyPr/>
          <a:lstStyle>
            <a:lvl1pPr algn="l">
              <a:defRPr sz="1800" dirty="0">
                <a:solidFill>
                  <a:schemeClr val="tx2"/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906" r:id="rId3"/>
    <p:sldLayoutId id="2147483905" r:id="rId4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4F8F"/>
          </a:solidFill>
          <a:latin typeface="+mj-lt"/>
          <a:ea typeface="+mj-ea"/>
          <a:cs typeface="+mj-cs"/>
          <a:sym typeface="Arial Narrow" panose="020B060602020203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4F8F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Arial Narrow" panose="020B060602020203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4F8F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Arial Narrow" panose="020B060602020203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4F8F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Arial Narrow" panose="020B060602020203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4F8F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Arial Narrow" panose="020B0606020202030204" pitchFamily="34" charset="0"/>
        </a:defRPr>
      </a:lvl5pPr>
      <a:lvl6pPr marL="457200" algn="l" rtl="0" fontAlgn="base" hangingPunct="0">
        <a:spcBef>
          <a:spcPct val="0"/>
        </a:spcBef>
        <a:spcAft>
          <a:spcPct val="0"/>
        </a:spcAft>
        <a:defRPr sz="4400">
          <a:solidFill>
            <a:srgbClr val="004F8F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Arial Narrow" panose="020B0606020202030204" pitchFamily="34" charset="0"/>
        </a:defRPr>
      </a:lvl6pPr>
      <a:lvl7pPr marL="914400" algn="l" rtl="0" fontAlgn="base" hangingPunct="0">
        <a:spcBef>
          <a:spcPct val="0"/>
        </a:spcBef>
        <a:spcAft>
          <a:spcPct val="0"/>
        </a:spcAft>
        <a:defRPr sz="4400">
          <a:solidFill>
            <a:srgbClr val="004F8F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Arial Narrow" panose="020B0606020202030204" pitchFamily="34" charset="0"/>
        </a:defRPr>
      </a:lvl7pPr>
      <a:lvl8pPr marL="1371600" algn="l" rtl="0" fontAlgn="base" hangingPunct="0">
        <a:spcBef>
          <a:spcPct val="0"/>
        </a:spcBef>
        <a:spcAft>
          <a:spcPct val="0"/>
        </a:spcAft>
        <a:defRPr sz="4400">
          <a:solidFill>
            <a:srgbClr val="004F8F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Arial Narrow" panose="020B0606020202030204" pitchFamily="34" charset="0"/>
        </a:defRPr>
      </a:lvl8pPr>
      <a:lvl9pPr marL="1828800" algn="l" rtl="0" fontAlgn="base" hangingPunct="0">
        <a:spcBef>
          <a:spcPct val="0"/>
        </a:spcBef>
        <a:spcAft>
          <a:spcPct val="0"/>
        </a:spcAft>
        <a:defRPr sz="4400">
          <a:solidFill>
            <a:srgbClr val="004F8F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Arial Narrow" panose="020B0606020202030204" pitchFamily="34" charset="0"/>
        </a:defRPr>
      </a:lvl9pPr>
    </p:titleStyle>
    <p:bodyStyle>
      <a:lvl1pPr marL="342900" indent="-342900" algn="l" rtl="0" eaLnBrk="0" fontAlgn="base" hangingPunct="0">
        <a:spcBef>
          <a:spcPts val="300"/>
        </a:spcBef>
        <a:spcAft>
          <a:spcPct val="0"/>
        </a:spcAft>
        <a:defRPr sz="4400" kern="1200">
          <a:solidFill>
            <a:srgbClr val="000000"/>
          </a:solidFill>
          <a:latin typeface="Arial Narrow" panose="020B0606020202030204" pitchFamily="34" charset="0"/>
          <a:ea typeface="+mn-ea"/>
          <a:cs typeface="+mn-cs"/>
          <a:sym typeface="Arial" panose="020B0604020202020204" pitchFamily="34" charset="0"/>
        </a:defRPr>
      </a:lvl1pPr>
      <a:lvl2pPr marL="654050" indent="-473075" algn="l" rtl="0" eaLnBrk="0" fontAlgn="base" hangingPunct="0">
        <a:spcBef>
          <a:spcPts val="300"/>
        </a:spcBef>
        <a:spcAft>
          <a:spcPct val="0"/>
        </a:spcAft>
        <a:buSzPct val="100000"/>
        <a:buChar char="•"/>
        <a:defRPr sz="4400" kern="1200">
          <a:solidFill>
            <a:srgbClr val="000000"/>
          </a:solidFill>
          <a:latin typeface="Arial Narrow" panose="020B0606020202030204" pitchFamily="34" charset="0"/>
          <a:ea typeface="+mn-ea"/>
          <a:cs typeface="+mn-cs"/>
          <a:sym typeface="Arial" panose="020B0604020202020204" pitchFamily="34" charset="0"/>
        </a:defRPr>
      </a:lvl2pPr>
      <a:lvl3pPr marL="928688" indent="-482600" algn="l" rtl="0" eaLnBrk="0" fontAlgn="base" hangingPunct="0">
        <a:spcBef>
          <a:spcPts val="300"/>
        </a:spcBef>
        <a:spcAft>
          <a:spcPct val="0"/>
        </a:spcAft>
        <a:buSzPct val="100000"/>
        <a:buChar char="–"/>
        <a:defRPr sz="4400" kern="1200">
          <a:solidFill>
            <a:srgbClr val="000000"/>
          </a:solidFill>
          <a:latin typeface="Arial Narrow" panose="020B0606020202030204" pitchFamily="34" charset="0"/>
          <a:ea typeface="+mn-ea"/>
          <a:cs typeface="+mn-cs"/>
          <a:sym typeface="Arial" panose="020B0604020202020204" pitchFamily="34" charset="0"/>
        </a:defRPr>
      </a:lvl3pPr>
      <a:lvl4pPr marL="1196975" indent="-482600" algn="l" rtl="0" eaLnBrk="0" fontAlgn="base" hangingPunct="0">
        <a:spcBef>
          <a:spcPts val="300"/>
        </a:spcBef>
        <a:spcAft>
          <a:spcPct val="0"/>
        </a:spcAft>
        <a:buSzPct val="100000"/>
        <a:buChar char="–"/>
        <a:defRPr sz="4400" kern="1200">
          <a:solidFill>
            <a:srgbClr val="000000"/>
          </a:solidFill>
          <a:latin typeface="Arial Narrow" panose="020B0606020202030204" pitchFamily="34" charset="0"/>
          <a:ea typeface="+mn-ea"/>
          <a:cs typeface="+mn-cs"/>
          <a:sym typeface="Arial" panose="020B0604020202020204" pitchFamily="34" charset="0"/>
        </a:defRPr>
      </a:lvl4pPr>
      <a:lvl5pPr marL="1465263" indent="-476250" algn="l" rtl="0" eaLnBrk="0" fontAlgn="base" hangingPunct="0">
        <a:spcBef>
          <a:spcPts val="300"/>
        </a:spcBef>
        <a:spcAft>
          <a:spcPct val="0"/>
        </a:spcAft>
        <a:buSzPct val="100000"/>
        <a:buChar char="–"/>
        <a:defRPr sz="4400" kern="1200">
          <a:solidFill>
            <a:srgbClr val="000000"/>
          </a:solidFill>
          <a:latin typeface="Arial Narrow" panose="020B0606020202030204" pitchFamily="34" charset="0"/>
          <a:ea typeface="+mn-ea"/>
          <a:cs typeface="+mn-cs"/>
          <a:sym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/>
          </p:cNvSpPr>
          <p:nvPr userDrawn="1"/>
        </p:nvSpPr>
        <p:spPr bwMode="auto">
          <a:xfrm>
            <a:off x="8767763" y="6669088"/>
            <a:ext cx="182562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defPPr>
              <a:defRPr lang="de-DE"/>
            </a:defPPr>
            <a:lvl1pPr algn="r" rtl="0" eaLnBrk="1" fontAlgn="base" hangingPunct="0">
              <a:spcBef>
                <a:spcPct val="0"/>
              </a:spcBef>
              <a:spcAft>
                <a:spcPct val="0"/>
              </a:spcAft>
              <a:defRPr sz="1000" kern="1200" smtClean="0">
                <a:solidFill>
                  <a:srgbClr val="004F8F"/>
                </a:solidFill>
                <a:latin typeface="+mj-lt"/>
                <a:ea typeface="Georgia" panose="02040502050405020303" pitchFamily="18" charset="0"/>
                <a:cs typeface="+mn-cs"/>
                <a:sym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4F8F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4F8F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4F8F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4F8F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rgbClr val="004F8F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rgbClr val="004F8F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rgbClr val="004F8F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rgbClr val="004F8F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defRPr>
            </a:lvl9pPr>
          </a:lstStyle>
          <a:p>
            <a:pPr>
              <a:defRPr/>
            </a:pPr>
            <a:endParaRPr lang="de-DE" altLang="de-DE" dirty="0"/>
          </a:p>
        </p:txBody>
      </p:sp>
      <p:sp>
        <p:nvSpPr>
          <p:cNvPr id="6" name="Rectangle 1"/>
          <p:cNvSpPr>
            <a:spLocks/>
          </p:cNvSpPr>
          <p:nvPr userDrawn="1"/>
        </p:nvSpPr>
        <p:spPr bwMode="auto">
          <a:xfrm>
            <a:off x="152400" y="13338175"/>
            <a:ext cx="107721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defRPr sz="1400">
                <a:solidFill>
                  <a:srgbClr val="004F8F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defRPr>
            </a:lvl1pPr>
            <a:lvl2pPr defTabSz="457200">
              <a:defRPr sz="1400">
                <a:solidFill>
                  <a:srgbClr val="004F8F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defRPr>
            </a:lvl2pPr>
            <a:lvl3pPr defTabSz="457200">
              <a:defRPr sz="1400">
                <a:solidFill>
                  <a:srgbClr val="004F8F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defRPr>
            </a:lvl3pPr>
            <a:lvl4pPr defTabSz="457200">
              <a:defRPr sz="1400">
                <a:solidFill>
                  <a:srgbClr val="004F8F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defRPr>
            </a:lvl4pPr>
            <a:lvl5pPr defTabSz="457200">
              <a:defRPr sz="1400">
                <a:solidFill>
                  <a:srgbClr val="004F8F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defRPr>
            </a:lvl5pPr>
            <a:lvl6pPr marL="457200" indent="1828800" defTabSz="45720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4F8F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defRPr>
            </a:lvl6pPr>
            <a:lvl7pPr marL="914400" indent="1828800" defTabSz="45720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4F8F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defRPr>
            </a:lvl7pPr>
            <a:lvl8pPr marL="1371600" indent="1828800" defTabSz="45720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4F8F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defRPr>
            </a:lvl8pPr>
            <a:lvl9pPr marL="1828800" indent="1828800" defTabSz="45720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4F8F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defRPr>
            </a:lvl9pPr>
          </a:lstStyle>
          <a:p>
            <a:pPr eaLnBrk="1">
              <a:defRPr/>
            </a:pPr>
            <a:fld id="{B1653117-B3F9-4AC9-9C1A-504184EEB33D}" type="datetime4">
              <a:rPr lang="de-DE" altLang="de-DE" sz="1800" smtClean="0">
                <a:solidFill>
                  <a:srgbClr val="00618F"/>
                </a:solidFill>
                <a:latin typeface="+mj-lt"/>
              </a:rPr>
              <a:pPr eaLnBrk="1">
                <a:defRPr/>
              </a:pPr>
              <a:t>2. Februar 2023</a:t>
            </a:fld>
            <a:endParaRPr lang="de-DE" altLang="de-DE" sz="1800" dirty="0">
              <a:solidFill>
                <a:srgbClr val="00618F"/>
              </a:solidFill>
              <a:latin typeface="+mj-lt"/>
            </a:endParaRPr>
          </a:p>
        </p:txBody>
      </p:sp>
      <p:sp>
        <p:nvSpPr>
          <p:cNvPr id="9" name="Rectangle 3"/>
          <p:cNvSpPr>
            <a:spLocks noGrp="1"/>
          </p:cNvSpPr>
          <p:nvPr>
            <p:ph type="sldNum" sz="quarter" idx="4"/>
          </p:nvPr>
        </p:nvSpPr>
        <p:spPr>
          <a:xfrm>
            <a:off x="22176000" y="13319999"/>
            <a:ext cx="1836000" cy="214852"/>
          </a:xfrm>
          <a:prstGeom prst="rect">
            <a:avLst/>
          </a:prstGeom>
        </p:spPr>
        <p:txBody>
          <a:bodyPr/>
          <a:lstStyle>
            <a:lvl1pPr algn="r"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67001AD2-8E33-460C-B366-F9F101126BF9}" type="slidenum">
              <a:rPr lang="de-DE" altLang="de-DE" smtClean="0"/>
              <a:pPr>
                <a:defRPr/>
              </a:pPr>
              <a:t>‹#›</a:t>
            </a:fld>
            <a:endParaRPr lang="de-DE" altLang="de-DE" dirty="0"/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1941884" y="13266738"/>
            <a:ext cx="20115212" cy="377825"/>
          </a:xfrm>
          <a:prstGeom prst="rect">
            <a:avLst/>
          </a:prstGeom>
        </p:spPr>
        <p:txBody>
          <a:bodyPr/>
          <a:lstStyle>
            <a:lvl1pPr algn="l">
              <a:defRPr sz="1800" dirty="0">
                <a:solidFill>
                  <a:schemeClr val="tx2"/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84560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5" r:id="rId3"/>
    <p:sldLayoutId id="2147483914" r:id="rId4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4F8F"/>
          </a:solidFill>
          <a:latin typeface="+mj-lt"/>
          <a:ea typeface="+mj-ea"/>
          <a:cs typeface="+mj-cs"/>
          <a:sym typeface="Arial Narrow" panose="020B060602020203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4F8F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Arial Narrow" panose="020B060602020203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4F8F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Arial Narrow" panose="020B060602020203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4F8F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Arial Narrow" panose="020B060602020203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4F8F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Arial Narrow" panose="020B0606020202030204" pitchFamily="34" charset="0"/>
        </a:defRPr>
      </a:lvl5pPr>
      <a:lvl6pPr marL="457200" algn="l" rtl="0" fontAlgn="base" hangingPunct="0">
        <a:spcBef>
          <a:spcPct val="0"/>
        </a:spcBef>
        <a:spcAft>
          <a:spcPct val="0"/>
        </a:spcAft>
        <a:defRPr sz="4400">
          <a:solidFill>
            <a:srgbClr val="004F8F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Arial Narrow" panose="020B0606020202030204" pitchFamily="34" charset="0"/>
        </a:defRPr>
      </a:lvl6pPr>
      <a:lvl7pPr marL="914400" algn="l" rtl="0" fontAlgn="base" hangingPunct="0">
        <a:spcBef>
          <a:spcPct val="0"/>
        </a:spcBef>
        <a:spcAft>
          <a:spcPct val="0"/>
        </a:spcAft>
        <a:defRPr sz="4400">
          <a:solidFill>
            <a:srgbClr val="004F8F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Arial Narrow" panose="020B0606020202030204" pitchFamily="34" charset="0"/>
        </a:defRPr>
      </a:lvl7pPr>
      <a:lvl8pPr marL="1371600" algn="l" rtl="0" fontAlgn="base" hangingPunct="0">
        <a:spcBef>
          <a:spcPct val="0"/>
        </a:spcBef>
        <a:spcAft>
          <a:spcPct val="0"/>
        </a:spcAft>
        <a:defRPr sz="4400">
          <a:solidFill>
            <a:srgbClr val="004F8F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Arial Narrow" panose="020B0606020202030204" pitchFamily="34" charset="0"/>
        </a:defRPr>
      </a:lvl8pPr>
      <a:lvl9pPr marL="1828800" algn="l" rtl="0" fontAlgn="base" hangingPunct="0">
        <a:spcBef>
          <a:spcPct val="0"/>
        </a:spcBef>
        <a:spcAft>
          <a:spcPct val="0"/>
        </a:spcAft>
        <a:defRPr sz="4400">
          <a:solidFill>
            <a:srgbClr val="004F8F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Arial Narrow" panose="020B0606020202030204" pitchFamily="34" charset="0"/>
        </a:defRPr>
      </a:lvl9pPr>
    </p:titleStyle>
    <p:bodyStyle>
      <a:lvl1pPr marL="342900" indent="-342900" algn="l" rtl="0" eaLnBrk="0" fontAlgn="base" hangingPunct="0">
        <a:spcBef>
          <a:spcPts val="300"/>
        </a:spcBef>
        <a:spcAft>
          <a:spcPct val="0"/>
        </a:spcAft>
        <a:defRPr sz="4400" kern="1200">
          <a:solidFill>
            <a:srgbClr val="000000"/>
          </a:solidFill>
          <a:latin typeface="Arial Narrow" panose="020B0606020202030204" pitchFamily="34" charset="0"/>
          <a:ea typeface="+mn-ea"/>
          <a:cs typeface="+mn-cs"/>
          <a:sym typeface="Arial" panose="020B0604020202020204" pitchFamily="34" charset="0"/>
        </a:defRPr>
      </a:lvl1pPr>
      <a:lvl2pPr marL="654050" indent="-473075" algn="l" rtl="0" eaLnBrk="0" fontAlgn="base" hangingPunct="0">
        <a:spcBef>
          <a:spcPts val="300"/>
        </a:spcBef>
        <a:spcAft>
          <a:spcPct val="0"/>
        </a:spcAft>
        <a:buSzPct val="100000"/>
        <a:buChar char="•"/>
        <a:defRPr sz="4400" kern="1200">
          <a:solidFill>
            <a:srgbClr val="000000"/>
          </a:solidFill>
          <a:latin typeface="Arial Narrow" panose="020B0606020202030204" pitchFamily="34" charset="0"/>
          <a:ea typeface="+mn-ea"/>
          <a:cs typeface="+mn-cs"/>
          <a:sym typeface="Arial" panose="020B0604020202020204" pitchFamily="34" charset="0"/>
        </a:defRPr>
      </a:lvl2pPr>
      <a:lvl3pPr marL="928688" indent="-482600" algn="l" rtl="0" eaLnBrk="0" fontAlgn="base" hangingPunct="0">
        <a:spcBef>
          <a:spcPts val="300"/>
        </a:spcBef>
        <a:spcAft>
          <a:spcPct val="0"/>
        </a:spcAft>
        <a:buSzPct val="100000"/>
        <a:buChar char="–"/>
        <a:defRPr sz="4400" kern="1200">
          <a:solidFill>
            <a:srgbClr val="000000"/>
          </a:solidFill>
          <a:latin typeface="Arial Narrow" panose="020B0606020202030204" pitchFamily="34" charset="0"/>
          <a:ea typeface="+mn-ea"/>
          <a:cs typeface="+mn-cs"/>
          <a:sym typeface="Arial" panose="020B0604020202020204" pitchFamily="34" charset="0"/>
        </a:defRPr>
      </a:lvl3pPr>
      <a:lvl4pPr marL="1196975" indent="-482600" algn="l" rtl="0" eaLnBrk="0" fontAlgn="base" hangingPunct="0">
        <a:spcBef>
          <a:spcPts val="300"/>
        </a:spcBef>
        <a:spcAft>
          <a:spcPct val="0"/>
        </a:spcAft>
        <a:buSzPct val="100000"/>
        <a:buChar char="–"/>
        <a:defRPr sz="4400" kern="1200">
          <a:solidFill>
            <a:srgbClr val="000000"/>
          </a:solidFill>
          <a:latin typeface="Arial Narrow" panose="020B0606020202030204" pitchFamily="34" charset="0"/>
          <a:ea typeface="+mn-ea"/>
          <a:cs typeface="+mn-cs"/>
          <a:sym typeface="Arial" panose="020B0604020202020204" pitchFamily="34" charset="0"/>
        </a:defRPr>
      </a:lvl4pPr>
      <a:lvl5pPr marL="1465263" indent="-476250" algn="l" rtl="0" eaLnBrk="0" fontAlgn="base" hangingPunct="0">
        <a:spcBef>
          <a:spcPts val="300"/>
        </a:spcBef>
        <a:spcAft>
          <a:spcPct val="0"/>
        </a:spcAft>
        <a:buSzPct val="100000"/>
        <a:buChar char="–"/>
        <a:defRPr sz="4400" kern="1200">
          <a:solidFill>
            <a:srgbClr val="000000"/>
          </a:solidFill>
          <a:latin typeface="Arial Narrow" panose="020B0606020202030204" pitchFamily="34" charset="0"/>
          <a:ea typeface="+mn-ea"/>
          <a:cs typeface="+mn-cs"/>
          <a:sym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6.png"/><Relationship Id="rId4" Type="http://schemas.microsoft.com/office/2007/relationships/hdphoto" Target="../media/hdphoto1.wdp"/><Relationship Id="rId9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7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75.jpeg"/><Relationship Id="rId7" Type="http://schemas.openxmlformats.org/officeDocument/2006/relationships/image" Target="../media/image5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354419" y="11196087"/>
            <a:ext cx="19938593" cy="1727621"/>
          </a:xfrm>
        </p:spPr>
        <p:txBody>
          <a:bodyPr/>
          <a:lstStyle/>
          <a:p>
            <a:r>
              <a:rPr lang="de-DE" dirty="0" smtClean="0"/>
              <a:t>Britta Uhl, </a:t>
            </a:r>
            <a:r>
              <a:rPr lang="de-DE" dirty="0" err="1" smtClean="0"/>
              <a:t>Ph.D</a:t>
            </a:r>
            <a:r>
              <a:rPr lang="de-DE" dirty="0" smtClean="0"/>
              <a:t>.</a:t>
            </a:r>
          </a:p>
          <a:p>
            <a:r>
              <a:rPr lang="de-DE" dirty="0" smtClean="0"/>
              <a:t>Goethe-Universität Frankfurt</a:t>
            </a:r>
            <a:endParaRPr lang="de-DE" dirty="0"/>
          </a:p>
        </p:txBody>
      </p:sp>
      <p:pic>
        <p:nvPicPr>
          <p:cNvPr id="5" name="Obrázek 4" descr="Grafik zur Veranschaulichung der grenzübergreifenden Zusammenarbeit zwischen dem Nationalpark Bayerischer Wald und dem Nationalpark Sumava" title="Kooperationsgrafik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764" y="9645973"/>
            <a:ext cx="5114471" cy="2193316"/>
          </a:xfrm>
          <a:prstGeom prst="rect">
            <a:avLst/>
          </a:prstGeom>
        </p:spPr>
      </p:pic>
      <p:sp>
        <p:nvSpPr>
          <p:cNvPr id="12" name="Titel 11"/>
          <p:cNvSpPr>
            <a:spLocks noGrp="1"/>
          </p:cNvSpPr>
          <p:nvPr>
            <p:ph type="ctrTitle"/>
          </p:nvPr>
        </p:nvSpPr>
        <p:spPr>
          <a:xfrm>
            <a:off x="0" y="4481736"/>
            <a:ext cx="24384000" cy="4499130"/>
          </a:xfrm>
        </p:spPr>
        <p:txBody>
          <a:bodyPr/>
          <a:lstStyle/>
          <a:p>
            <a:pPr algn="ctr"/>
            <a:r>
              <a:rPr lang="cs-CZ" sz="5400" b="1" dirty="0"/>
              <a:t>Podpora biologické rozmanitosti a vytvoření koncepce</a:t>
            </a:r>
            <a:br>
              <a:rPr lang="cs-CZ" sz="5400" b="1" dirty="0"/>
            </a:br>
            <a:r>
              <a:rPr lang="cs-CZ" sz="5400" b="1" dirty="0"/>
              <a:t>ochrany lesních ekosystémů Šumavy</a:t>
            </a:r>
            <a:br>
              <a:rPr lang="cs-CZ" sz="5400" b="1" dirty="0"/>
            </a:br>
            <a:r>
              <a:rPr lang="de-DE" sz="5400" dirty="0"/>
              <a:t>/ </a:t>
            </a:r>
            <a:r>
              <a:rPr lang="cs-CZ" sz="5400" dirty="0"/>
              <a:t/>
            </a:r>
            <a:br>
              <a:rPr lang="cs-CZ" sz="5400" dirty="0"/>
            </a:br>
            <a:r>
              <a:rPr lang="de-DE" sz="5400" b="1" dirty="0"/>
              <a:t>Förderung der Biodiversität und</a:t>
            </a:r>
            <a:r>
              <a:rPr lang="cs-CZ" sz="5400" b="1" dirty="0"/>
              <a:t> </a:t>
            </a:r>
            <a:r>
              <a:rPr lang="de-DE" sz="5400" b="1" dirty="0"/>
              <a:t>Entwicklung von</a:t>
            </a:r>
            <a:br>
              <a:rPr lang="de-DE" sz="5400" b="1" dirty="0"/>
            </a:br>
            <a:r>
              <a:rPr lang="de-DE" sz="5400" b="1" dirty="0"/>
              <a:t>Waldnaturschutzkonzepten im</a:t>
            </a:r>
            <a:r>
              <a:rPr lang="cs-CZ" sz="5400" b="1" dirty="0"/>
              <a:t> </a:t>
            </a:r>
            <a:r>
              <a:rPr lang="de-DE" sz="5400" b="1" dirty="0"/>
              <a:t>Böhmerwald</a:t>
            </a:r>
            <a:r>
              <a:rPr lang="cs-CZ" sz="5400" b="1" dirty="0"/>
              <a:t/>
            </a:r>
            <a:br>
              <a:rPr lang="cs-CZ" sz="5400" b="1" dirty="0"/>
            </a:br>
            <a:endParaRPr lang="de-DE" sz="5400" dirty="0"/>
          </a:p>
        </p:txBody>
      </p:sp>
      <p:sp>
        <p:nvSpPr>
          <p:cNvPr id="14" name="Untertitel 13"/>
          <p:cNvSpPr>
            <a:spLocks noGrp="1"/>
          </p:cNvSpPr>
          <p:nvPr>
            <p:ph type="subTitle" idx="1"/>
          </p:nvPr>
        </p:nvSpPr>
        <p:spPr>
          <a:xfrm>
            <a:off x="9491699" y="2574511"/>
            <a:ext cx="5400600" cy="1727620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INTERREG projekt 316</a:t>
            </a:r>
          </a:p>
          <a:p>
            <a:pPr algn="ctr"/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1. 7.  2020 - 30. 11. 2022</a:t>
            </a:r>
          </a:p>
        </p:txBody>
      </p:sp>
      <p:pic>
        <p:nvPicPr>
          <p:cNvPr id="9" name="Obrázek 6" descr="Offizielles Zeichen der Europäischen Union als Drittmittelgeber des Projekts" title="Europäische Unio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0"/>
          <a:stretch/>
        </p:blipFill>
        <p:spPr>
          <a:xfrm>
            <a:off x="10175776" y="76411"/>
            <a:ext cx="9621927" cy="1817440"/>
          </a:xfrm>
          <a:prstGeom prst="rect">
            <a:avLst/>
          </a:prstGeom>
        </p:spPr>
      </p:pic>
      <p:pic>
        <p:nvPicPr>
          <p:cNvPr id="8" name="Obrázek 5" descr="Offizielles Zeichen der grenzübergreifenden Kooperation &quot;Interrreg&quot; zwischen Deutschland und Tschechien" title="Ziel ETZ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19" y="232023"/>
            <a:ext cx="9280345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21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 descr="Bild von Käfern in einer Barberfalle" title="Makroaufnahm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75" r="5901"/>
          <a:stretch/>
        </p:blipFill>
        <p:spPr>
          <a:xfrm rot="5400000">
            <a:off x="11034782" y="7400854"/>
            <a:ext cx="4912905" cy="4565320"/>
          </a:xfrm>
          <a:prstGeom prst="rect">
            <a:avLst/>
          </a:prstGeom>
        </p:spPr>
      </p:pic>
      <p:pic>
        <p:nvPicPr>
          <p:cNvPr id="12" name="Grafik 11" descr="Bild von Käfern in einer Barberfalle" title="Makroaufnahm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57" r="19668"/>
          <a:stretch/>
        </p:blipFill>
        <p:spPr>
          <a:xfrm rot="5400000">
            <a:off x="11360343" y="2673784"/>
            <a:ext cx="4261782" cy="4565321"/>
          </a:xfrm>
          <a:prstGeom prst="rect">
            <a:avLst/>
          </a:prstGeom>
        </p:spPr>
      </p:pic>
      <p:pic>
        <p:nvPicPr>
          <p:cNvPr id="9" name="Grafik 8" descr="Bild einer Barberfalle." title="Bild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1" r="24276"/>
          <a:stretch/>
        </p:blipFill>
        <p:spPr>
          <a:xfrm rot="5400000">
            <a:off x="15201316" y="3560652"/>
            <a:ext cx="9328960" cy="7858760"/>
          </a:xfrm>
          <a:prstGeom prst="rect">
            <a:avLst/>
          </a:prstGeom>
        </p:spPr>
      </p:pic>
      <p:grpSp>
        <p:nvGrpSpPr>
          <p:cNvPr id="14" name="Gruppieren 13" descr="Schematische Darstellung einer Barberfalle." title="schematische Darstellung"/>
          <p:cNvGrpSpPr/>
          <p:nvPr/>
        </p:nvGrpSpPr>
        <p:grpSpPr>
          <a:xfrm>
            <a:off x="1002534" y="8365231"/>
            <a:ext cx="10216924" cy="4541441"/>
            <a:chOff x="1002534" y="8365231"/>
            <a:chExt cx="10216924" cy="4541441"/>
          </a:xfrm>
        </p:grpSpPr>
        <p:sp>
          <p:nvSpPr>
            <p:cNvPr id="4" name="Rechteck 3"/>
            <p:cNvSpPr/>
            <p:nvPr/>
          </p:nvSpPr>
          <p:spPr bwMode="auto">
            <a:xfrm>
              <a:off x="1246784" y="10408784"/>
              <a:ext cx="8802979" cy="249788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50800" cap="flat" cmpd="sng" algn="ctr">
              <a:noFill/>
              <a:prstDash val="solid"/>
              <a:bevel/>
              <a:headEnd type="none" w="med" len="med"/>
              <a:tailEnd type="none" w="med" len="med"/>
            </a:ln>
            <a:effectLst>
              <a:softEdge rad="127000"/>
            </a:effectLst>
            <a:extLst/>
          </p:spPr>
          <p:txBody>
            <a:bodyPr vert="horz" wrap="square" lIns="91440" tIns="91440" rIns="91440" bIns="9144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004F8F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endParaRPr>
            </a:p>
          </p:txBody>
        </p:sp>
        <p:sp>
          <p:nvSpPr>
            <p:cNvPr id="19" name="Parallelogramm 18"/>
            <p:cNvSpPr/>
            <p:nvPr/>
          </p:nvSpPr>
          <p:spPr bwMode="auto">
            <a:xfrm>
              <a:off x="1002534" y="9683514"/>
              <a:ext cx="10216924" cy="954909"/>
            </a:xfrm>
            <a:prstGeom prst="parallelogram">
              <a:avLst>
                <a:gd name="adj" fmla="val 133451"/>
              </a:avLst>
            </a:prstGeom>
            <a:solidFill>
              <a:schemeClr val="accent6">
                <a:lumMod val="75000"/>
              </a:schemeClr>
            </a:solidFill>
            <a:ln w="50800" cap="flat" cmpd="sng" algn="ctr">
              <a:noFill/>
              <a:prstDash val="solid"/>
              <a:bevel/>
              <a:headEnd type="none" w="med" len="med"/>
              <a:tailEnd type="none" w="med" len="med"/>
            </a:ln>
            <a:effectLst>
              <a:softEdge rad="127000"/>
            </a:effectLst>
            <a:extLst/>
          </p:spPr>
          <p:txBody>
            <a:bodyPr vert="horz" wrap="square" lIns="91440" tIns="91440" rIns="91440" bIns="9144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004F8F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endParaRPr>
            </a:p>
          </p:txBody>
        </p:sp>
        <p:grpSp>
          <p:nvGrpSpPr>
            <p:cNvPr id="20" name="Gruppieren 19"/>
            <p:cNvGrpSpPr/>
            <p:nvPr/>
          </p:nvGrpSpPr>
          <p:grpSpPr>
            <a:xfrm>
              <a:off x="4840333" y="10036320"/>
              <a:ext cx="1851662" cy="2255904"/>
              <a:chOff x="5857628" y="9904502"/>
              <a:chExt cx="1851662" cy="2255904"/>
            </a:xfrm>
          </p:grpSpPr>
          <p:sp>
            <p:nvSpPr>
              <p:cNvPr id="3" name="Trapezoid 2"/>
              <p:cNvSpPr/>
              <p:nvPr/>
            </p:nvSpPr>
            <p:spPr bwMode="auto">
              <a:xfrm rot="10800000">
                <a:off x="5857629" y="10173484"/>
                <a:ext cx="1851661" cy="1986922"/>
              </a:xfrm>
              <a:prstGeom prst="trapezoid">
                <a:avLst>
                  <a:gd name="adj" fmla="val 15949"/>
                </a:avLst>
              </a:prstGeom>
              <a:solidFill>
                <a:srgbClr val="FFFFFF"/>
              </a:solidFill>
              <a:ln w="50800" cap="flat" cmpd="sng" algn="ctr">
                <a:solidFill>
                  <a:schemeClr val="bg2">
                    <a:lumMod val="10000"/>
                  </a:schemeClr>
                </a:solidFill>
                <a:prstDash val="solid"/>
                <a:bevel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91440" rIns="91440" bIns="9144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rgbClr val="004F8F"/>
                  </a:solidFill>
                  <a:effectLst/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  <a:sym typeface="Georgia" panose="02040502050405020303" pitchFamily="18" charset="0"/>
                </a:endParaRPr>
              </a:p>
            </p:txBody>
          </p:sp>
          <p:sp>
            <p:nvSpPr>
              <p:cNvPr id="18" name="Ellipse 17"/>
              <p:cNvSpPr/>
              <p:nvPr/>
            </p:nvSpPr>
            <p:spPr bwMode="auto">
              <a:xfrm>
                <a:off x="5857628" y="9904502"/>
                <a:ext cx="1851662" cy="461381"/>
              </a:xfrm>
              <a:prstGeom prst="ellipse">
                <a:avLst/>
              </a:prstGeom>
              <a:solidFill>
                <a:srgbClr val="FFFFFF"/>
              </a:solidFill>
              <a:ln w="50800" cap="flat" cmpd="sng" algn="ctr">
                <a:solidFill>
                  <a:schemeClr val="bg2">
                    <a:lumMod val="10000"/>
                  </a:schemeClr>
                </a:solidFill>
                <a:prstDash val="solid"/>
                <a:bevel/>
                <a:headEnd type="none" w="med" len="med"/>
                <a:tailEnd type="none" w="med" len="med"/>
              </a:ln>
              <a:effectLst>
                <a:glow rad="101600">
                  <a:schemeClr val="accent6">
                    <a:lumMod val="50000"/>
                    <a:alpha val="60000"/>
                  </a:schemeClr>
                </a:glow>
                <a:outerShdw dist="35921" dir="2700000" algn="ctr" rotWithShape="0">
                  <a:schemeClr val="bg2"/>
                </a:outerShdw>
              </a:effectLst>
              <a:extLst/>
            </p:spPr>
            <p:txBody>
              <a:bodyPr vert="horz" wrap="square" lIns="91440" tIns="91440" rIns="91440" bIns="9144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rgbClr val="004F8F"/>
                  </a:solidFill>
                  <a:effectLst/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  <a:sym typeface="Georgia" panose="02040502050405020303" pitchFamily="18" charset="0"/>
                </a:endParaRPr>
              </a:p>
            </p:txBody>
          </p:sp>
        </p:grpSp>
        <p:grpSp>
          <p:nvGrpSpPr>
            <p:cNvPr id="13" name="Gruppieren 12"/>
            <p:cNvGrpSpPr/>
            <p:nvPr/>
          </p:nvGrpSpPr>
          <p:grpSpPr>
            <a:xfrm>
              <a:off x="4034534" y="8365231"/>
              <a:ext cx="3696325" cy="2703786"/>
              <a:chOff x="5147301" y="8656391"/>
              <a:chExt cx="4620344" cy="2000466"/>
            </a:xfrm>
          </p:grpSpPr>
          <p:sp>
            <p:nvSpPr>
              <p:cNvPr id="15" name="Rechteck 14"/>
              <p:cNvSpPr/>
              <p:nvPr/>
            </p:nvSpPr>
            <p:spPr bwMode="auto">
              <a:xfrm>
                <a:off x="9560163" y="8698637"/>
                <a:ext cx="111557" cy="108192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50800" cap="flat" cmpd="sng" algn="ctr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bevel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91440" rIns="91440" bIns="9144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rgbClr val="004F8F"/>
                  </a:solidFill>
                  <a:effectLst/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  <a:sym typeface="Georgia" panose="02040502050405020303" pitchFamily="18" charset="0"/>
                </a:endParaRPr>
              </a:p>
            </p:txBody>
          </p:sp>
          <p:sp>
            <p:nvSpPr>
              <p:cNvPr id="16" name="Rechteck 15"/>
              <p:cNvSpPr/>
              <p:nvPr/>
            </p:nvSpPr>
            <p:spPr bwMode="auto">
              <a:xfrm>
                <a:off x="6188643" y="8698637"/>
                <a:ext cx="111557" cy="108192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50800" cap="flat" cmpd="sng" algn="ctr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bevel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91440" rIns="91440" bIns="9144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rgbClr val="004F8F"/>
                  </a:solidFill>
                  <a:effectLst/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  <a:sym typeface="Georgia" panose="02040502050405020303" pitchFamily="18" charset="0"/>
                </a:endParaRPr>
              </a:p>
            </p:txBody>
          </p:sp>
          <p:grpSp>
            <p:nvGrpSpPr>
              <p:cNvPr id="11" name="Gruppieren 10"/>
              <p:cNvGrpSpPr/>
              <p:nvPr/>
            </p:nvGrpSpPr>
            <p:grpSpPr>
              <a:xfrm>
                <a:off x="5147301" y="8656391"/>
                <a:ext cx="4620344" cy="2000466"/>
                <a:chOff x="5915472" y="7583757"/>
                <a:chExt cx="4620344" cy="2000466"/>
              </a:xfrm>
            </p:grpSpPr>
            <p:sp>
              <p:nvSpPr>
                <p:cNvPr id="7" name="Rechteck 6"/>
                <p:cNvSpPr/>
                <p:nvPr/>
              </p:nvSpPr>
              <p:spPr bwMode="auto">
                <a:xfrm>
                  <a:off x="9382918" y="8048690"/>
                  <a:ext cx="99011" cy="1532401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 w="50800" cap="flat" cmpd="sng" algn="ctr">
                  <a:solidFill>
                    <a:schemeClr val="accent6">
                      <a:lumMod val="40000"/>
                      <a:lumOff val="60000"/>
                    </a:schemeClr>
                  </a:solidFill>
                  <a:prstDash val="solid"/>
                  <a:bevel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91440" rIns="91440" bIns="9144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800" b="0" i="0" u="none" strike="noStrike" cap="none" normalizeH="0" baseline="0" smtClean="0">
                    <a:ln>
                      <a:noFill/>
                    </a:ln>
                    <a:solidFill>
                      <a:srgbClr val="004F8F"/>
                    </a:solidFill>
                    <a:effectLst/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  <a:sym typeface="Georgia" panose="02040502050405020303" pitchFamily="18" charset="0"/>
                  </a:endParaRPr>
                </a:p>
              </p:txBody>
            </p:sp>
            <p:sp>
              <p:nvSpPr>
                <p:cNvPr id="10" name="Rechteck 9"/>
                <p:cNvSpPr/>
                <p:nvPr/>
              </p:nvSpPr>
              <p:spPr bwMode="auto">
                <a:xfrm>
                  <a:off x="6024117" y="8051822"/>
                  <a:ext cx="98839" cy="1532401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 w="50800" cap="flat" cmpd="sng" algn="ctr">
                  <a:solidFill>
                    <a:schemeClr val="accent6">
                      <a:lumMod val="40000"/>
                      <a:lumOff val="60000"/>
                    </a:schemeClr>
                  </a:solidFill>
                  <a:prstDash val="solid"/>
                  <a:bevel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91440" rIns="91440" bIns="9144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800" b="0" i="0" u="none" strike="noStrike" cap="none" normalizeH="0" baseline="0" smtClean="0">
                    <a:ln>
                      <a:noFill/>
                    </a:ln>
                    <a:solidFill>
                      <a:srgbClr val="004F8F"/>
                    </a:solidFill>
                    <a:effectLst/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  <a:sym typeface="Georgia" panose="02040502050405020303" pitchFamily="18" charset="0"/>
                  </a:endParaRPr>
                </a:p>
              </p:txBody>
            </p:sp>
            <p:sp>
              <p:nvSpPr>
                <p:cNvPr id="8" name="Parallelogramm 7"/>
                <p:cNvSpPr/>
                <p:nvPr/>
              </p:nvSpPr>
              <p:spPr bwMode="auto">
                <a:xfrm>
                  <a:off x="5915472" y="7583757"/>
                  <a:ext cx="4620344" cy="464933"/>
                </a:xfrm>
                <a:prstGeom prst="parallelogram">
                  <a:avLst>
                    <a:gd name="adj" fmla="val 133451"/>
                  </a:avLst>
                </a:prstGeom>
                <a:solidFill>
                  <a:srgbClr val="FFFFFF"/>
                </a:solidFill>
                <a:ln w="50800" cap="flat" cmpd="sng" algn="ctr">
                  <a:solidFill>
                    <a:schemeClr val="accent1">
                      <a:lumMod val="20000"/>
                      <a:lumOff val="80000"/>
                    </a:schemeClr>
                  </a:solidFill>
                  <a:prstDash val="solid"/>
                  <a:bevel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91440" rIns="91440" bIns="9144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800" b="0" i="0" u="none" strike="noStrike" cap="none" normalizeH="0" baseline="0" smtClean="0">
                    <a:ln>
                      <a:noFill/>
                    </a:ln>
                    <a:solidFill>
                      <a:srgbClr val="004F8F"/>
                    </a:solidFill>
                    <a:effectLst/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  <a:sym typeface="Georgia" panose="02040502050405020303" pitchFamily="18" charset="0"/>
                  </a:endParaRPr>
                </a:p>
              </p:txBody>
            </p:sp>
          </p:grpSp>
        </p:grpSp>
        <p:grpSp>
          <p:nvGrpSpPr>
            <p:cNvPr id="32" name="Gruppieren 31"/>
            <p:cNvGrpSpPr/>
            <p:nvPr/>
          </p:nvGrpSpPr>
          <p:grpSpPr>
            <a:xfrm>
              <a:off x="3921701" y="9272098"/>
              <a:ext cx="3319749" cy="1375053"/>
              <a:chOff x="12988224" y="9122735"/>
              <a:chExt cx="2389794" cy="1014397"/>
            </a:xfrm>
          </p:grpSpPr>
          <p:cxnSp>
            <p:nvCxnSpPr>
              <p:cNvPr id="22" name="Gerader Verbinder 21"/>
              <p:cNvCxnSpPr/>
              <p:nvPr/>
            </p:nvCxnSpPr>
            <p:spPr bwMode="auto">
              <a:xfrm flipH="1">
                <a:off x="13796928" y="9122735"/>
                <a:ext cx="4132" cy="1011233"/>
              </a:xfrm>
              <a:prstGeom prst="line">
                <a:avLst/>
              </a:prstGeom>
              <a:solidFill>
                <a:srgbClr val="FFFFFF"/>
              </a:solidFill>
              <a:ln w="50800" cap="flat" cmpd="sng" algn="ctr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bevel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5" name="Gerader Verbinder 24"/>
              <p:cNvCxnSpPr/>
              <p:nvPr/>
            </p:nvCxnSpPr>
            <p:spPr bwMode="auto">
              <a:xfrm flipH="1">
                <a:off x="13412984" y="9125077"/>
                <a:ext cx="4132" cy="1011233"/>
              </a:xfrm>
              <a:prstGeom prst="line">
                <a:avLst/>
              </a:prstGeom>
              <a:solidFill>
                <a:srgbClr val="FFFFFF"/>
              </a:solidFill>
              <a:ln w="50800" cap="flat" cmpd="sng" algn="ctr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bevel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" name="Gerader Verbinder 25"/>
              <p:cNvCxnSpPr/>
              <p:nvPr/>
            </p:nvCxnSpPr>
            <p:spPr bwMode="auto">
              <a:xfrm flipH="1">
                <a:off x="14176356" y="9125899"/>
                <a:ext cx="4132" cy="1011233"/>
              </a:xfrm>
              <a:prstGeom prst="line">
                <a:avLst/>
              </a:prstGeom>
              <a:solidFill>
                <a:srgbClr val="FFFFFF"/>
              </a:solidFill>
              <a:ln w="50800" cap="flat" cmpd="sng" algn="ctr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bevel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" name="Gerader Verbinder 26"/>
              <p:cNvCxnSpPr/>
              <p:nvPr/>
            </p:nvCxnSpPr>
            <p:spPr bwMode="auto">
              <a:xfrm flipH="1">
                <a:off x="14572246" y="9122735"/>
                <a:ext cx="4132" cy="1011233"/>
              </a:xfrm>
              <a:prstGeom prst="line">
                <a:avLst/>
              </a:prstGeom>
              <a:solidFill>
                <a:srgbClr val="FFFFFF"/>
              </a:solidFill>
              <a:ln w="50800" cap="flat" cmpd="sng" algn="ctr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bevel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8" name="Gerader Verbinder 27"/>
              <p:cNvCxnSpPr/>
              <p:nvPr/>
            </p:nvCxnSpPr>
            <p:spPr bwMode="auto">
              <a:xfrm flipH="1">
                <a:off x="14959844" y="9122735"/>
                <a:ext cx="4132" cy="1011233"/>
              </a:xfrm>
              <a:prstGeom prst="line">
                <a:avLst/>
              </a:prstGeom>
              <a:solidFill>
                <a:srgbClr val="FFFFFF"/>
              </a:solidFill>
              <a:ln w="50800" cap="flat" cmpd="sng" algn="ctr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bevel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9" name="Gerader Verbinder 28"/>
              <p:cNvCxnSpPr/>
              <p:nvPr/>
            </p:nvCxnSpPr>
            <p:spPr bwMode="auto">
              <a:xfrm flipH="1">
                <a:off x="15347442" y="9122735"/>
                <a:ext cx="4132" cy="1011233"/>
              </a:xfrm>
              <a:prstGeom prst="line">
                <a:avLst/>
              </a:prstGeom>
              <a:solidFill>
                <a:srgbClr val="FFFFFF"/>
              </a:solidFill>
              <a:ln w="50800" cap="flat" cmpd="sng" algn="ctr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bevel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0" name="Gerader Verbinder 29"/>
              <p:cNvCxnSpPr/>
              <p:nvPr/>
            </p:nvCxnSpPr>
            <p:spPr bwMode="auto">
              <a:xfrm flipH="1">
                <a:off x="13023019" y="9122735"/>
                <a:ext cx="4132" cy="1011233"/>
              </a:xfrm>
              <a:prstGeom prst="line">
                <a:avLst/>
              </a:prstGeom>
              <a:solidFill>
                <a:srgbClr val="FFFFFF"/>
              </a:solidFill>
              <a:ln w="50800" cap="flat" cmpd="sng" algn="ctr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bevel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1" name="Gerader Verbinder 30"/>
              <p:cNvCxnSpPr/>
              <p:nvPr/>
            </p:nvCxnSpPr>
            <p:spPr bwMode="auto">
              <a:xfrm>
                <a:off x="12988224" y="9992194"/>
                <a:ext cx="2376264" cy="0"/>
              </a:xfrm>
              <a:prstGeom prst="line">
                <a:avLst/>
              </a:prstGeom>
              <a:solidFill>
                <a:srgbClr val="FFFFFF"/>
              </a:solidFill>
              <a:ln w="50800" cap="flat" cmpd="sng" algn="ctr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bevel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3" name="Gerader Verbinder 32"/>
              <p:cNvCxnSpPr/>
              <p:nvPr/>
            </p:nvCxnSpPr>
            <p:spPr bwMode="auto">
              <a:xfrm>
                <a:off x="12991768" y="9272724"/>
                <a:ext cx="2376264" cy="0"/>
              </a:xfrm>
              <a:prstGeom prst="line">
                <a:avLst/>
              </a:prstGeom>
              <a:solidFill>
                <a:srgbClr val="FFFFFF"/>
              </a:solidFill>
              <a:ln w="50800" cap="flat" cmpd="sng" algn="ctr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bevel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4" name="Gerader Verbinder 33"/>
              <p:cNvCxnSpPr/>
              <p:nvPr/>
            </p:nvCxnSpPr>
            <p:spPr bwMode="auto">
              <a:xfrm>
                <a:off x="13001754" y="9628351"/>
                <a:ext cx="2376264" cy="0"/>
              </a:xfrm>
              <a:prstGeom prst="line">
                <a:avLst/>
              </a:prstGeom>
              <a:solidFill>
                <a:srgbClr val="FFFFFF"/>
              </a:solidFill>
              <a:ln w="50800" cap="flat" cmpd="sng" algn="ctr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bevel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6" name="Gruppieren 35"/>
            <p:cNvGrpSpPr/>
            <p:nvPr/>
          </p:nvGrpSpPr>
          <p:grpSpPr>
            <a:xfrm>
              <a:off x="7139480" y="8588753"/>
              <a:ext cx="915849" cy="2115043"/>
              <a:chOff x="12988224" y="8573669"/>
              <a:chExt cx="659294" cy="1560299"/>
            </a:xfrm>
          </p:grpSpPr>
          <p:cxnSp>
            <p:nvCxnSpPr>
              <p:cNvPr id="37" name="Gerader Verbinder 36"/>
              <p:cNvCxnSpPr/>
              <p:nvPr/>
            </p:nvCxnSpPr>
            <p:spPr bwMode="auto">
              <a:xfrm flipH="1">
                <a:off x="13368164" y="8776331"/>
                <a:ext cx="4132" cy="1011233"/>
              </a:xfrm>
              <a:prstGeom prst="line">
                <a:avLst/>
              </a:prstGeom>
              <a:solidFill>
                <a:srgbClr val="FFFFFF"/>
              </a:solidFill>
              <a:ln w="50800" cap="flat" cmpd="sng" algn="ctr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bevel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8" name="Gerader Verbinder 37"/>
              <p:cNvCxnSpPr/>
              <p:nvPr/>
            </p:nvCxnSpPr>
            <p:spPr bwMode="auto">
              <a:xfrm flipH="1">
                <a:off x="13199087" y="8970594"/>
                <a:ext cx="4132" cy="1011233"/>
              </a:xfrm>
              <a:prstGeom prst="line">
                <a:avLst/>
              </a:prstGeom>
              <a:solidFill>
                <a:srgbClr val="FFFFFF"/>
              </a:solidFill>
              <a:ln w="50800" cap="flat" cmpd="sng" algn="ctr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bevel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" name="Gerader Verbinder 38"/>
              <p:cNvCxnSpPr/>
              <p:nvPr/>
            </p:nvCxnSpPr>
            <p:spPr bwMode="auto">
              <a:xfrm flipH="1">
                <a:off x="13502424" y="8640452"/>
                <a:ext cx="4132" cy="1011233"/>
              </a:xfrm>
              <a:prstGeom prst="line">
                <a:avLst/>
              </a:prstGeom>
              <a:solidFill>
                <a:srgbClr val="FFFFFF"/>
              </a:solidFill>
              <a:ln w="50800" cap="flat" cmpd="sng" algn="ctr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bevel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2" name="Gerader Verbinder 41"/>
              <p:cNvCxnSpPr/>
              <p:nvPr/>
            </p:nvCxnSpPr>
            <p:spPr bwMode="auto">
              <a:xfrm flipH="1">
                <a:off x="13632928" y="8573669"/>
                <a:ext cx="4132" cy="1011233"/>
              </a:xfrm>
              <a:prstGeom prst="line">
                <a:avLst/>
              </a:prstGeom>
              <a:solidFill>
                <a:srgbClr val="FFFFFF"/>
              </a:solidFill>
              <a:ln w="50800" cap="flat" cmpd="sng" algn="ctr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bevel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3" name="Gerader Verbinder 42"/>
              <p:cNvCxnSpPr/>
              <p:nvPr/>
            </p:nvCxnSpPr>
            <p:spPr bwMode="auto">
              <a:xfrm flipH="1">
                <a:off x="13023019" y="9122735"/>
                <a:ext cx="4132" cy="1011233"/>
              </a:xfrm>
              <a:prstGeom prst="line">
                <a:avLst/>
              </a:prstGeom>
              <a:solidFill>
                <a:srgbClr val="FFFFFF"/>
              </a:solidFill>
              <a:ln w="50800" cap="flat" cmpd="sng" algn="ctr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bevel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4" name="Gerader Verbinder 43"/>
              <p:cNvCxnSpPr/>
              <p:nvPr/>
            </p:nvCxnSpPr>
            <p:spPr bwMode="auto">
              <a:xfrm flipV="1">
                <a:off x="12988224" y="9401019"/>
                <a:ext cx="636768" cy="591175"/>
              </a:xfrm>
              <a:prstGeom prst="line">
                <a:avLst/>
              </a:prstGeom>
              <a:solidFill>
                <a:srgbClr val="FFFFFF"/>
              </a:solidFill>
              <a:ln w="50800" cap="flat" cmpd="sng" algn="ctr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bevel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5" name="Gerader Verbinder 44"/>
              <p:cNvCxnSpPr/>
              <p:nvPr/>
            </p:nvCxnSpPr>
            <p:spPr bwMode="auto">
              <a:xfrm flipV="1">
                <a:off x="12991768" y="8698267"/>
                <a:ext cx="655750" cy="574457"/>
              </a:xfrm>
              <a:prstGeom prst="line">
                <a:avLst/>
              </a:prstGeom>
              <a:solidFill>
                <a:srgbClr val="FFFFFF"/>
              </a:solidFill>
              <a:ln w="50800" cap="flat" cmpd="sng" algn="ctr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bevel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6" name="Gerader Verbinder 45"/>
              <p:cNvCxnSpPr/>
              <p:nvPr/>
            </p:nvCxnSpPr>
            <p:spPr bwMode="auto">
              <a:xfrm flipV="1">
                <a:off x="12988224" y="9055893"/>
                <a:ext cx="652076" cy="572459"/>
              </a:xfrm>
              <a:prstGeom prst="line">
                <a:avLst/>
              </a:prstGeom>
              <a:solidFill>
                <a:srgbClr val="FFFFFF"/>
              </a:solidFill>
              <a:ln w="50800" cap="flat" cmpd="sng" algn="ctr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bevel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51" name="Abgerundetes Rechteck 50"/>
            <p:cNvSpPr/>
            <p:nvPr/>
          </p:nvSpPr>
          <p:spPr bwMode="auto">
            <a:xfrm>
              <a:off x="5157300" y="11298763"/>
              <a:ext cx="1211194" cy="874613"/>
            </a:xfrm>
            <a:prstGeom prst="roundRect">
              <a:avLst/>
            </a:prstGeom>
            <a:solidFill>
              <a:schemeClr val="tx1">
                <a:lumMod val="20000"/>
                <a:lumOff val="80000"/>
              </a:schemeClr>
            </a:solidFill>
            <a:ln w="50800" cap="flat" cmpd="sng" algn="ctr">
              <a:noFill/>
              <a:prstDash val="solid"/>
              <a:bevel/>
              <a:headEnd type="none" w="med" len="med"/>
              <a:tailEnd type="none" w="med" len="med"/>
            </a:ln>
            <a:effectLst>
              <a:softEdge rad="63500"/>
            </a:effectLst>
            <a:extLst/>
          </p:spPr>
          <p:txBody>
            <a:bodyPr vert="horz" wrap="square" lIns="91440" tIns="91440" rIns="91440" bIns="9144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004F8F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endParaRPr>
            </a:p>
          </p:txBody>
        </p:sp>
      </p:grpSp>
      <p:sp>
        <p:nvSpPr>
          <p:cNvPr id="6" name="Textfeld 5"/>
          <p:cNvSpPr txBox="1"/>
          <p:nvPr/>
        </p:nvSpPr>
        <p:spPr>
          <a:xfrm flipH="1">
            <a:off x="670720" y="2050644"/>
            <a:ext cx="11665296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Metodik</a:t>
            </a:r>
            <a:r>
              <a:rPr lang="cs-CZ" sz="40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a</a:t>
            </a:r>
            <a:endParaRPr lang="en-US" sz="4000" b="1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endParaRPr lang="en-US" sz="360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4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kelímky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na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plochu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(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jeden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kelímek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na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dílčí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plochu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)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250ml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kelímek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s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nasyceným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roztokem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soli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Stříška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proti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dešťové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vodě</a:t>
            </a:r>
            <a:endParaRPr lang="en-US" sz="3600" dirty="0">
              <a:solidFill>
                <a:schemeClr val="tx2">
                  <a:lumMod val="50000"/>
                </a:schemeClr>
              </a:solidFill>
              <a:latin typeface="+mn-lt"/>
              <a:sym typeface="Wingdings" panose="05000000000000000000" pitchFamily="2" charset="2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Mřížka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proti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malým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obratlovcům</a:t>
            </a:r>
            <a:endParaRPr lang="en-US" sz="3600" dirty="0">
              <a:solidFill>
                <a:schemeClr val="tx2">
                  <a:lumMod val="50000"/>
                </a:schemeClr>
              </a:solidFill>
              <a:latin typeface="+mn-lt"/>
              <a:sym typeface="Wingdings" panose="05000000000000000000" pitchFamily="2" charset="2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Týdenní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vyprazdňování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v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srpnu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až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září</a:t>
            </a:r>
            <a:endParaRPr lang="en-US" sz="3600" dirty="0">
              <a:solidFill>
                <a:schemeClr val="tx2">
                  <a:lumMod val="50000"/>
                </a:schemeClr>
              </a:solidFill>
              <a:latin typeface="+mn-lt"/>
              <a:sym typeface="Wingdings" panose="05000000000000000000" pitchFamily="2" charset="2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Bez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míst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S a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Cz_S</a:t>
            </a:r>
            <a:endParaRPr lang="en-US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24" name="Titel 7"/>
          <p:cNvSpPr>
            <a:spLocks noGrp="1"/>
          </p:cNvSpPr>
          <p:nvPr>
            <p:ph type="title"/>
          </p:nvPr>
        </p:nvSpPr>
        <p:spPr>
          <a:xfrm>
            <a:off x="670720" y="81422"/>
            <a:ext cx="19946216" cy="1439863"/>
          </a:xfrm>
        </p:spPr>
        <p:txBody>
          <a:bodyPr/>
          <a:lstStyle/>
          <a:p>
            <a:r>
              <a:rPr lang="cs-CZ" b="1" dirty="0" smtClean="0"/>
              <a:t>Mapování </a:t>
            </a:r>
            <a:r>
              <a:rPr lang="cs-CZ" b="1" smtClean="0"/>
              <a:t>hmyzu</a:t>
            </a:r>
            <a:r>
              <a:rPr lang="de-DE" b="1" smtClean="0"/>
              <a:t> (</a:t>
            </a:r>
            <a:r>
              <a:rPr lang="cs-CZ" b="1" smtClean="0"/>
              <a:t>pozemní pasti</a:t>
            </a:r>
            <a:r>
              <a:rPr lang="de-DE" b="1" smtClean="0"/>
              <a:t>)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28854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Grafik die zeigt, dass vor allem am Buchentotholzstandort bei Bayerisch Eisenstein viele Käfer gefunden wurden. Am Tannentotholzstandort bei Modrava hingegen waren es nur wenige Arten." title="Grafik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9" r="13257"/>
          <a:stretch/>
        </p:blipFill>
        <p:spPr>
          <a:xfrm>
            <a:off x="15360352" y="3335711"/>
            <a:ext cx="8280920" cy="8113408"/>
          </a:xfrm>
          <a:prstGeom prst="rect">
            <a:avLst/>
          </a:prstGeom>
        </p:spPr>
      </p:pic>
      <p:pic>
        <p:nvPicPr>
          <p:cNvPr id="9" name="Grafik 8" descr="Bild von Carabus linnei" title="Makroaufnahme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719" t="20739" r="8699" b="33103"/>
          <a:stretch/>
        </p:blipFill>
        <p:spPr>
          <a:xfrm rot="5400000">
            <a:off x="10399277" y="7694094"/>
            <a:ext cx="6320700" cy="3672408"/>
          </a:xfrm>
          <a:prstGeom prst="rect">
            <a:avLst/>
          </a:prstGeom>
        </p:spPr>
      </p:pic>
      <p:pic>
        <p:nvPicPr>
          <p:cNvPr id="8" name="Grafik 7" descr="Bild von Carabus hortensis." title="Makroaufnahme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96" t="32095" r="3755" b="12020"/>
          <a:stretch/>
        </p:blipFill>
        <p:spPr>
          <a:xfrm rot="5400000">
            <a:off x="6679038" y="7802105"/>
            <a:ext cx="6320702" cy="3456385"/>
          </a:xfrm>
          <a:prstGeom prst="rect">
            <a:avLst/>
          </a:prstGeom>
        </p:spPr>
      </p:pic>
      <p:pic>
        <p:nvPicPr>
          <p:cNvPr id="7" name="Grafik 6" descr="Bild von Carabus glabratus." title="Makroaufnahme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01" t="23909" r="11675" b="20928"/>
          <a:stretch/>
        </p:blipFill>
        <p:spPr>
          <a:xfrm rot="5400000">
            <a:off x="2923427" y="7658721"/>
            <a:ext cx="6319439" cy="3744416"/>
          </a:xfrm>
          <a:prstGeom prst="rect">
            <a:avLst/>
          </a:prstGeom>
        </p:spPr>
      </p:pic>
      <p:pic>
        <p:nvPicPr>
          <p:cNvPr id="4" name="Grafik 3" descr="Bild von Carabus auronitens." title="Makroaufnahme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5" t="27600" r="11150" b="27600"/>
          <a:stretch/>
        </p:blipFill>
        <p:spPr>
          <a:xfrm rot="5400000">
            <a:off x="-864059" y="7771493"/>
            <a:ext cx="6320702" cy="3517608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 flipH="1">
            <a:off x="670720" y="2050644"/>
            <a:ext cx="1411356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endParaRPr lang="en-US" sz="360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3926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určených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jedinců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, 32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druhů</a:t>
            </a:r>
            <a:endParaRPr lang="de-DE" sz="3600" dirty="0">
              <a:solidFill>
                <a:schemeClr val="bg2">
                  <a:lumMod val="10000"/>
                </a:schemeClr>
              </a:solidFill>
              <a:latin typeface="+mn-lt"/>
              <a:sym typeface="Wingdings" panose="05000000000000000000" pitchFamily="2" charset="2"/>
            </a:endParaRPr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Nejběžnější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druh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3600" i="1" dirty="0" err="1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Anoplotrupes</a:t>
            </a:r>
            <a:r>
              <a:rPr lang="de-DE" sz="3600" i="1" dirty="0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3600" i="1" dirty="0" err="1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stercorosus</a:t>
            </a:r>
            <a:endParaRPr lang="de-DE" sz="3600" i="1" dirty="0">
              <a:solidFill>
                <a:schemeClr val="bg2">
                  <a:lumMod val="10000"/>
                </a:schemeClr>
              </a:solidFill>
              <a:latin typeface="+mn-lt"/>
              <a:sym typeface="Wingdings" panose="05000000000000000000" pitchFamily="2" charset="2"/>
            </a:endParaRPr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de-DE" sz="3600" i="1" dirty="0" err="1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Carabus</a:t>
            </a:r>
            <a:r>
              <a:rPr lang="de-DE" sz="3600" i="1" dirty="0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3600" i="1" dirty="0" err="1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arvensis</a:t>
            </a:r>
            <a:r>
              <a:rPr lang="de-DE" sz="3600" i="1" dirty="0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(RL V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v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 D),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nalezen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 v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Cz</a:t>
            </a:r>
            <a:endParaRPr lang="de-DE" sz="3600" dirty="0">
              <a:solidFill>
                <a:schemeClr val="bg2">
                  <a:lumMod val="10000"/>
                </a:schemeClr>
              </a:solidFill>
              <a:latin typeface="+mn-lt"/>
              <a:sym typeface="Wingdings" panose="05000000000000000000" pitchFamily="2" charset="2"/>
            </a:endParaRPr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de-DE" sz="3600" i="1" dirty="0" err="1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Carabus</a:t>
            </a:r>
            <a:r>
              <a:rPr lang="de-DE" sz="3600" i="1" dirty="0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3600" i="1" dirty="0" err="1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auronitens</a:t>
            </a:r>
            <a:r>
              <a:rPr lang="de-DE" sz="3600" i="1" dirty="0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, C. </a:t>
            </a:r>
            <a:r>
              <a:rPr lang="de-DE" sz="3600" i="1" dirty="0" err="1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glabratus</a:t>
            </a:r>
            <a:r>
              <a:rPr lang="de-DE" sz="3600" i="1" dirty="0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, C. </a:t>
            </a:r>
            <a:r>
              <a:rPr lang="de-DE" sz="3600" i="1" dirty="0" err="1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hortensis</a:t>
            </a:r>
            <a:r>
              <a:rPr lang="de-DE" sz="3600" i="1" dirty="0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, C. </a:t>
            </a:r>
            <a:r>
              <a:rPr lang="de-DE" sz="3600" i="1" dirty="0" err="1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linnei</a:t>
            </a:r>
            <a:r>
              <a:rPr lang="de-DE" sz="3600" i="1" dirty="0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(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všechny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chráněné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 v D)</a:t>
            </a:r>
            <a:endParaRPr lang="en-US" sz="3600" dirty="0">
              <a:solidFill>
                <a:schemeClr val="bg2">
                  <a:lumMod val="10000"/>
                </a:schemeClr>
              </a:solidFill>
              <a:latin typeface="+mn-lt"/>
            </a:endParaRPr>
          </a:p>
          <a:p>
            <a:endParaRPr lang="en-US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24" name="Titel 7"/>
          <p:cNvSpPr>
            <a:spLocks noGrp="1"/>
          </p:cNvSpPr>
          <p:nvPr>
            <p:ph type="title"/>
          </p:nvPr>
        </p:nvSpPr>
        <p:spPr>
          <a:xfrm>
            <a:off x="670720" y="196850"/>
            <a:ext cx="19946216" cy="1439863"/>
          </a:xfrm>
        </p:spPr>
        <p:txBody>
          <a:bodyPr/>
          <a:lstStyle/>
          <a:p>
            <a:r>
              <a:rPr lang="cs-CZ" b="1"/>
              <a:t>Mapování hmyzu</a:t>
            </a:r>
            <a:r>
              <a:rPr lang="de-DE" b="1"/>
              <a:t> (</a:t>
            </a:r>
            <a:r>
              <a:rPr lang="cs-CZ" b="1"/>
              <a:t>pozemní pasti</a:t>
            </a:r>
            <a:r>
              <a:rPr lang="de-DE" b="1" smtClean="0"/>
              <a:t>): </a:t>
            </a:r>
            <a:r>
              <a:rPr lang="de-DE" b="1" dirty="0" smtClean="0"/>
              <a:t>Bodenlebende Käfer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67806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Grafik die zeigt, dass vor allem am Tannentotholzstandort bei Modrava viele Spinnenarten nachgewiesen werden konnten. Am Tannentotholzstandort bei Zwieslerwaldhaus waren es hingegen nur sehr wenige Arten." title="Grafik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2"/>
          <a:stretch/>
        </p:blipFill>
        <p:spPr>
          <a:xfrm>
            <a:off x="14812399" y="6137920"/>
            <a:ext cx="8855584" cy="7056810"/>
          </a:xfrm>
          <a:prstGeom prst="rect">
            <a:avLst/>
          </a:prstGeom>
        </p:spPr>
      </p:pic>
      <p:pic>
        <p:nvPicPr>
          <p:cNvPr id="4" name="Grafik 3" descr="Bild einer Spinne" title="Makroaufnahm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5" t="19201" r="29526" b="22001"/>
          <a:stretch/>
        </p:blipFill>
        <p:spPr>
          <a:xfrm rot="5400000">
            <a:off x="8220981" y="7368696"/>
            <a:ext cx="6149833" cy="5165860"/>
          </a:xfrm>
          <a:prstGeom prst="rect">
            <a:avLst/>
          </a:prstGeom>
        </p:spPr>
      </p:pic>
      <p:pic>
        <p:nvPicPr>
          <p:cNvPr id="7" name="Grafik 6" descr="Makroaufnahme einer Spinne" title="Makroaufnah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0" t="30050" r="35038" b="30050"/>
          <a:stretch/>
        </p:blipFill>
        <p:spPr>
          <a:xfrm>
            <a:off x="1030760" y="6880467"/>
            <a:ext cx="7439472" cy="6146076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 flipH="1">
            <a:off x="670720" y="2050644"/>
            <a:ext cx="227545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de-DE" sz="3600" dirty="0" smtClean="0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1091 </a:t>
            </a:r>
            <a:r>
              <a:rPr lang="cs-CZ" sz="3600" dirty="0" smtClean="0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jedinců </a:t>
            </a:r>
            <a:r>
              <a:rPr lang="cs-CZ" sz="3600" dirty="0" smtClean="0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určeno,</a:t>
            </a:r>
            <a:r>
              <a:rPr lang="de-DE" sz="3600" dirty="0" smtClean="0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3600" dirty="0" smtClean="0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41 </a:t>
            </a:r>
            <a:r>
              <a:rPr lang="cs-CZ" sz="3600" dirty="0" smtClean="0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druhů</a:t>
            </a:r>
            <a:endParaRPr lang="de-DE" sz="3600" dirty="0" smtClean="0">
              <a:solidFill>
                <a:schemeClr val="bg2">
                  <a:lumMod val="10000"/>
                </a:schemeClr>
              </a:solidFill>
              <a:latin typeface="+mn-lt"/>
              <a:sym typeface="Wingdings" panose="05000000000000000000" pitchFamily="2" charset="2"/>
            </a:endParaRPr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cs-CZ" sz="3600" dirty="0" smtClean="0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Nejčastější druh</a:t>
            </a:r>
            <a:r>
              <a:rPr lang="de-DE" sz="3600" dirty="0" smtClean="0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3600" i="1" dirty="0" err="1" smtClean="0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Coelotis</a:t>
            </a:r>
            <a:r>
              <a:rPr lang="de-DE" sz="3600" i="1" dirty="0" smtClean="0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3600" i="1" dirty="0" err="1" smtClean="0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terrestris</a:t>
            </a:r>
            <a:endParaRPr lang="de-DE" sz="3600" i="1" dirty="0" smtClean="0">
              <a:solidFill>
                <a:schemeClr val="bg2">
                  <a:lumMod val="10000"/>
                </a:schemeClr>
              </a:solidFill>
              <a:latin typeface="+mn-lt"/>
              <a:sym typeface="Wingdings" panose="05000000000000000000" pitchFamily="2" charset="2"/>
            </a:endParaRPr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5 </a:t>
            </a:r>
            <a:r>
              <a:rPr lang="cs-CZ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druhů na Červeném seznamu Německa</a:t>
            </a:r>
            <a:endParaRPr lang="en-US" sz="3600" dirty="0" smtClean="0">
              <a:solidFill>
                <a:schemeClr val="bg2">
                  <a:lumMod val="10000"/>
                </a:schemeClr>
              </a:solidFill>
              <a:latin typeface="+mn-lt"/>
            </a:endParaRPr>
          </a:p>
          <a:p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    (</a:t>
            </a:r>
            <a:r>
              <a:rPr lang="en-US" sz="3600" i="1" dirty="0" err="1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Alopecosa</a:t>
            </a:r>
            <a:r>
              <a:rPr lang="en-US" sz="3600" i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en-US" sz="3600" i="1" dirty="0" err="1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aculeata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 (RL 3), </a:t>
            </a:r>
            <a:r>
              <a:rPr lang="en-US" sz="3600" i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A. </a:t>
            </a:r>
            <a:r>
              <a:rPr lang="en-US" sz="3600" i="1" dirty="0" err="1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fabrilis</a:t>
            </a:r>
            <a:r>
              <a:rPr lang="en-US" sz="3600" i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(RL 3), </a:t>
            </a:r>
            <a:r>
              <a:rPr lang="en-US" sz="3600" i="1" dirty="0" err="1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Araneus</a:t>
            </a:r>
            <a:r>
              <a:rPr lang="en-US" sz="3600" i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en-US" sz="3600" i="1" dirty="0" err="1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alsine</a:t>
            </a:r>
            <a:r>
              <a:rPr lang="en-US" sz="3600" i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(RL V), </a:t>
            </a:r>
            <a:r>
              <a:rPr lang="en-US" sz="3600" i="1" dirty="0" err="1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Pardosa</a:t>
            </a:r>
            <a:r>
              <a:rPr lang="en-US" sz="3600" i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en-US" sz="3600" i="1" dirty="0" err="1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sordidata</a:t>
            </a:r>
            <a:r>
              <a:rPr lang="en-US" sz="3600" i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(RL 3), </a:t>
            </a:r>
            <a:r>
              <a:rPr lang="en-US" sz="3600" i="1" dirty="0" err="1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Sintula</a:t>
            </a:r>
            <a:r>
              <a:rPr lang="en-US" sz="3600" i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en-US" sz="3600" i="1" dirty="0" err="1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corniger</a:t>
            </a:r>
            <a:r>
              <a:rPr lang="en-US" sz="3600" i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(RL V))</a:t>
            </a:r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4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druh</a:t>
            </a:r>
            <a:r>
              <a:rPr lang="cs-CZ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y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na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cs-CZ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Č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ervené</a:t>
            </a:r>
            <a:r>
              <a:rPr lang="cs-CZ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m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seznamu</a:t>
            </a:r>
            <a:r>
              <a:rPr lang="cs-CZ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 ČR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(</a:t>
            </a:r>
            <a:r>
              <a:rPr lang="en-US" sz="3600" i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A. </a:t>
            </a:r>
            <a:r>
              <a:rPr lang="en-US" sz="3600" i="1" dirty="0" err="1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fabrilis</a:t>
            </a:r>
            <a:r>
              <a:rPr lang="en-US" sz="3600" i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(EN), </a:t>
            </a:r>
            <a:r>
              <a:rPr lang="en-US" sz="3600" i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A. </a:t>
            </a:r>
            <a:r>
              <a:rPr lang="en-US" sz="3600" i="1" dirty="0" err="1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pinetorum</a:t>
            </a:r>
            <a:r>
              <a:rPr lang="en-US" sz="3600" i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(VU), </a:t>
            </a:r>
            <a:r>
              <a:rPr lang="en-US" sz="3600" i="1" dirty="0" err="1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Iberina</a:t>
            </a:r>
            <a:r>
              <a:rPr lang="en-US" sz="3600" i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en-US" sz="3600" i="1" dirty="0" err="1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difficilis</a:t>
            </a:r>
            <a:r>
              <a:rPr lang="en-US" sz="3600" i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(VU), </a:t>
            </a:r>
            <a:r>
              <a:rPr lang="en-US" sz="3600" i="1" dirty="0" err="1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Pardosa</a:t>
            </a:r>
            <a:r>
              <a:rPr lang="en-US" sz="3600" i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en-US" sz="3600" i="1" dirty="0" err="1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ferruginea</a:t>
            </a:r>
            <a:r>
              <a:rPr lang="en-US" sz="3600" i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(EN))</a:t>
            </a:r>
            <a:endParaRPr lang="en-US" sz="3600" dirty="0">
              <a:solidFill>
                <a:schemeClr val="bg2">
                  <a:lumMod val="10000"/>
                </a:schemeClr>
              </a:solidFill>
              <a:latin typeface="+mn-lt"/>
            </a:endParaRPr>
          </a:p>
          <a:p>
            <a:endParaRPr lang="en-US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24" name="Titel 7"/>
          <p:cNvSpPr>
            <a:spLocks noGrp="1"/>
          </p:cNvSpPr>
          <p:nvPr>
            <p:ph type="title"/>
          </p:nvPr>
        </p:nvSpPr>
        <p:spPr>
          <a:xfrm>
            <a:off x="670720" y="196850"/>
            <a:ext cx="19946216" cy="1439863"/>
          </a:xfrm>
        </p:spPr>
        <p:txBody>
          <a:bodyPr/>
          <a:lstStyle/>
          <a:p>
            <a:r>
              <a:rPr lang="cs-CZ" b="1" dirty="0"/>
              <a:t>Mapování hmyzu</a:t>
            </a:r>
            <a:r>
              <a:rPr lang="de-DE" b="1" dirty="0"/>
              <a:t> (</a:t>
            </a:r>
            <a:r>
              <a:rPr lang="cs-CZ" b="1" dirty="0"/>
              <a:t>pozemní pasti</a:t>
            </a:r>
            <a:r>
              <a:rPr lang="de-DE" b="1" dirty="0" smtClean="0"/>
              <a:t>): </a:t>
            </a:r>
            <a:r>
              <a:rPr lang="de-DE" b="1" dirty="0" smtClean="0"/>
              <a:t>na </a:t>
            </a:r>
            <a:r>
              <a:rPr lang="de-DE" b="1" dirty="0" err="1" smtClean="0"/>
              <a:t>zemi</a:t>
            </a:r>
            <a:r>
              <a:rPr lang="de-DE" b="1" dirty="0" smtClean="0"/>
              <a:t> </a:t>
            </a:r>
            <a:r>
              <a:rPr lang="cs-CZ" b="1" dirty="0" smtClean="0"/>
              <a:t>žijící pavouci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48363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Bild eines Schnegels." title="Makroaufnahm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4041" y="7578080"/>
            <a:ext cx="11423135" cy="5405591"/>
          </a:xfrm>
          <a:prstGeom prst="rect">
            <a:avLst/>
          </a:prstGeom>
        </p:spPr>
      </p:pic>
      <p:pic>
        <p:nvPicPr>
          <p:cNvPr id="7" name="Grafik 6" descr="Bild einer Ameise." title="Makroaufnahm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4" t="26804" r="16713" b="7189"/>
          <a:stretch/>
        </p:blipFill>
        <p:spPr>
          <a:xfrm>
            <a:off x="6035316" y="7579095"/>
            <a:ext cx="4896544" cy="5405591"/>
          </a:xfrm>
          <a:prstGeom prst="rect">
            <a:avLst/>
          </a:prstGeom>
        </p:spPr>
      </p:pic>
      <p:pic>
        <p:nvPicPr>
          <p:cNvPr id="4" name="Grafik 3" descr="Bild einer Heuschrecke." title="Makroaufnah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5" t="9400" r="23226" b="18500"/>
          <a:stretch/>
        </p:blipFill>
        <p:spPr>
          <a:xfrm rot="5400000">
            <a:off x="853804" y="8203354"/>
            <a:ext cx="5405590" cy="4155043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 flipH="1">
            <a:off x="670720" y="2050644"/>
            <a:ext cx="199462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Druhově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bohaté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lesní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lokality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, v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nichž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se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vyskytuje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i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mnoho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chráněných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druhů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.</a:t>
            </a:r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druhy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ukazují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,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že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rozhodující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jsou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makroklimatické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faktory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stanoviště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(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chladné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horské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klima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,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bažinatá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půda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).</a:t>
            </a:r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Druhová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rozmanitost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mezi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jednotlivými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lokalitami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se v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některých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případech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značně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liší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a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závisí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na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posuzované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skupině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druhů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.</a:t>
            </a:r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Vyhodnocují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se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další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taxony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. </a:t>
            </a:r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Sběr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dat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probíhal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ve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stejném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roce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jako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err="1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nav</a:t>
            </a:r>
            <a:r>
              <a:rPr lang="cs-CZ" sz="3600" dirty="0" err="1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ýšení</a:t>
            </a:r>
            <a:r>
              <a:rPr lang="de-DE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podílu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tlejícího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dřeva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.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Další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monitoring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je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nutný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,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aby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se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zjistilo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,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zda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err="1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nav</a:t>
            </a:r>
            <a:r>
              <a:rPr lang="cs-CZ" sz="3600" dirty="0" err="1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ýšení</a:t>
            </a:r>
            <a:r>
              <a:rPr lang="cs-CZ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 j</a:t>
            </a:r>
            <a:r>
              <a:rPr lang="de-DE" sz="3600" dirty="0" err="1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ako</a:t>
            </a:r>
            <a:r>
              <a:rPr lang="de-DE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takové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ovlivňuje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err="1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diverzitu</a:t>
            </a:r>
            <a:r>
              <a:rPr lang="de-DE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.</a:t>
            </a:r>
            <a:endParaRPr lang="de-DE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24" name="Titel 7"/>
          <p:cNvSpPr>
            <a:spLocks noGrp="1"/>
          </p:cNvSpPr>
          <p:nvPr>
            <p:ph type="title"/>
          </p:nvPr>
        </p:nvSpPr>
        <p:spPr>
          <a:xfrm>
            <a:off x="670720" y="196850"/>
            <a:ext cx="19946216" cy="1439863"/>
          </a:xfrm>
        </p:spPr>
        <p:txBody>
          <a:bodyPr/>
          <a:lstStyle/>
          <a:p>
            <a:r>
              <a:rPr lang="cs-CZ" b="1" dirty="0"/>
              <a:t>Mapování hmyzu</a:t>
            </a:r>
            <a:r>
              <a:rPr lang="de-DE" b="1" dirty="0"/>
              <a:t> (</a:t>
            </a:r>
            <a:r>
              <a:rPr lang="cs-CZ" b="1" dirty="0"/>
              <a:t>pozemní pasti</a:t>
            </a:r>
            <a:r>
              <a:rPr lang="de-DE" b="1" dirty="0" smtClean="0"/>
              <a:t>): </a:t>
            </a:r>
            <a:r>
              <a:rPr lang="cs-CZ" b="1" dirty="0" smtClean="0"/>
              <a:t>první závěry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2660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Die Aufnahme zeigt, wie Insekten aus Flugfensterfallen im Labor gesiebt werden, um sie für das Metabarcoding vorzubereiten. Das Sieben dient der Größenfraktionierung: Kleine Arten werden getrennt von großen Arten sequenziert." title="Bild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9" r="9277" b="8149"/>
          <a:stretch/>
        </p:blipFill>
        <p:spPr>
          <a:xfrm>
            <a:off x="8926826" y="7662709"/>
            <a:ext cx="3744416" cy="5388384"/>
          </a:xfrm>
          <a:prstGeom prst="rect">
            <a:avLst/>
          </a:prstGeom>
        </p:spPr>
      </p:pic>
      <p:pic>
        <p:nvPicPr>
          <p:cNvPr id="8" name="Grafik 7" descr="Die Aufnahme zeigt, wie Insekten aus Flugfensterfallen im Labor gesiebt werden, um sie für das Metabarcoding vorzubereiten. Das Sieben dient der Größenfraktionierung: Kleine Arten werden getrennt von großen Arten sequenziert." title="Bil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9" b="5201"/>
          <a:stretch/>
        </p:blipFill>
        <p:spPr>
          <a:xfrm>
            <a:off x="4287734" y="7662709"/>
            <a:ext cx="4542270" cy="5388384"/>
          </a:xfrm>
          <a:prstGeom prst="rect">
            <a:avLst/>
          </a:prstGeom>
        </p:spPr>
      </p:pic>
      <p:pic>
        <p:nvPicPr>
          <p:cNvPr id="7" name="Grafik 6" descr="Die Aufnahme zeigt, wie Insekten aus Flugfensterfallen im Labor gesiebt werden, um sie für das Metabarcoding vorzubereiten. Das Sieben dient der Größenfraktionierung: Kleine Arten werden getrennt von großen Arten sequenziert." title="Bild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15" b="3577"/>
          <a:stretch/>
        </p:blipFill>
        <p:spPr>
          <a:xfrm>
            <a:off x="0" y="7662709"/>
            <a:ext cx="4190912" cy="5387979"/>
          </a:xfrm>
          <a:prstGeom prst="rect">
            <a:avLst/>
          </a:prstGeom>
        </p:spPr>
      </p:pic>
      <p:pic>
        <p:nvPicPr>
          <p:cNvPr id="3" name="Grafik 2" descr="Aufnahme einer Flugfensterfalle am Fichtentotholzstandort bei Zwieslerwaldhaus." title="Bild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1" t="10500" r="15052" b="19040"/>
          <a:stretch/>
        </p:blipFill>
        <p:spPr>
          <a:xfrm>
            <a:off x="12768064" y="2056323"/>
            <a:ext cx="11425902" cy="1099477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 flipH="1">
            <a:off x="670720" y="1889448"/>
            <a:ext cx="10225136" cy="7663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4000" b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Metodik</a:t>
            </a:r>
            <a:r>
              <a:rPr lang="cs-CZ" sz="40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a</a:t>
            </a:r>
            <a:endParaRPr lang="de-DE" sz="4000" b="1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>
              <a:lnSpc>
                <a:spcPct val="150000"/>
              </a:lnSpc>
            </a:pPr>
            <a:endParaRPr lang="de-DE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Jedna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letová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past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na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plochu</a:t>
            </a:r>
            <a:endParaRPr lang="de-DE" sz="3600" dirty="0">
              <a:solidFill>
                <a:schemeClr val="bg2">
                  <a:lumMod val="10000"/>
                </a:schemeClr>
              </a:solidFill>
              <a:latin typeface="+mn-lt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Odběr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jednou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měsíčně</a:t>
            </a:r>
            <a:endParaRPr lang="de-DE" sz="3600" dirty="0">
              <a:solidFill>
                <a:schemeClr val="bg2">
                  <a:lumMod val="10000"/>
                </a:schemeClr>
              </a:solidFill>
              <a:latin typeface="+mn-lt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Určování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druhů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pomocí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metabarcodingu</a:t>
            </a:r>
            <a:endParaRPr lang="de-DE" sz="3600" dirty="0">
              <a:solidFill>
                <a:schemeClr val="bg2">
                  <a:lumMod val="10000"/>
                </a:schemeClr>
              </a:solidFill>
              <a:latin typeface="+mn-lt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Stále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probíhá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...</a:t>
            </a:r>
            <a:endParaRPr lang="de-DE" sz="3600" dirty="0" smtClean="0">
              <a:solidFill>
                <a:schemeClr val="bg2">
                  <a:lumMod val="10000"/>
                </a:schemeClr>
              </a:solidFill>
              <a:latin typeface="+mn-lt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à"/>
            </a:pPr>
            <a:endParaRPr lang="de-DE" sz="3600" dirty="0" smtClean="0">
              <a:solidFill>
                <a:schemeClr val="bg2">
                  <a:lumMod val="10000"/>
                </a:schemeClr>
              </a:solidFill>
              <a:latin typeface="+mn-lt"/>
            </a:endParaRPr>
          </a:p>
          <a:p>
            <a:pPr>
              <a:lnSpc>
                <a:spcPct val="150000"/>
              </a:lnSpc>
            </a:pPr>
            <a:endParaRPr lang="de-DE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24" name="Titel 7"/>
          <p:cNvSpPr>
            <a:spLocks noGrp="1"/>
          </p:cNvSpPr>
          <p:nvPr>
            <p:ph type="title"/>
          </p:nvPr>
        </p:nvSpPr>
        <p:spPr>
          <a:xfrm>
            <a:off x="670720" y="196850"/>
            <a:ext cx="19946216" cy="1439863"/>
          </a:xfrm>
        </p:spPr>
        <p:txBody>
          <a:bodyPr/>
          <a:lstStyle/>
          <a:p>
            <a:r>
              <a:rPr lang="cs-CZ" b="1" dirty="0"/>
              <a:t>Mapování </a:t>
            </a:r>
            <a:r>
              <a:rPr lang="cs-CZ" b="1" dirty="0" smtClean="0"/>
              <a:t>hmyzu</a:t>
            </a:r>
            <a:r>
              <a:rPr lang="de-DE" b="1" dirty="0" smtClean="0"/>
              <a:t>: </a:t>
            </a:r>
            <a:r>
              <a:rPr lang="cs-CZ" b="1" dirty="0" smtClean="0"/>
              <a:t>letové pasti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02782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Bild von Aporia crataegi" title="Makroaufnahm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19" t="19026" r="21257" b="29525"/>
          <a:stretch/>
        </p:blipFill>
        <p:spPr>
          <a:xfrm>
            <a:off x="18035336" y="7500753"/>
            <a:ext cx="6148690" cy="5579366"/>
          </a:xfrm>
          <a:prstGeom prst="rect">
            <a:avLst/>
          </a:prstGeom>
        </p:spPr>
      </p:pic>
      <p:sp>
        <p:nvSpPr>
          <p:cNvPr id="18" name="Textfeld 17"/>
          <p:cNvSpPr txBox="1"/>
          <p:nvPr/>
        </p:nvSpPr>
        <p:spPr>
          <a:xfrm flipH="1">
            <a:off x="16500061" y="7510269"/>
            <a:ext cx="40587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i="1" dirty="0" err="1" smtClean="0">
                <a:solidFill>
                  <a:schemeClr val="bg1"/>
                </a:solidFill>
                <a:latin typeface="+mn-lt"/>
              </a:rPr>
              <a:t>Aporia</a:t>
            </a:r>
            <a:r>
              <a:rPr lang="en-US" sz="3200" i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3200" i="1" dirty="0" err="1" smtClean="0">
                <a:solidFill>
                  <a:schemeClr val="bg1"/>
                </a:solidFill>
                <a:latin typeface="+mn-lt"/>
              </a:rPr>
              <a:t>crataegi</a:t>
            </a:r>
            <a:endParaRPr lang="en-US" sz="3200" i="1" dirty="0" smtClean="0">
              <a:solidFill>
                <a:schemeClr val="bg1"/>
              </a:solidFill>
              <a:latin typeface="+mn-lt"/>
            </a:endParaRPr>
          </a:p>
          <a:p>
            <a:pPr algn="r"/>
            <a:endParaRPr lang="en-US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Grafik 7" descr="Bild von Melitaea athalia/aurelia/britomartis." title="Makroaufnahm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6" t="12201" r="29919" b="31626"/>
          <a:stretch/>
        </p:blipFill>
        <p:spPr>
          <a:xfrm>
            <a:off x="13022560" y="7506071"/>
            <a:ext cx="4792639" cy="5574047"/>
          </a:xfrm>
          <a:prstGeom prst="rect">
            <a:avLst/>
          </a:prstGeom>
        </p:spPr>
      </p:pic>
      <p:sp>
        <p:nvSpPr>
          <p:cNvPr id="20" name="Textfeld 19"/>
          <p:cNvSpPr txBox="1"/>
          <p:nvPr/>
        </p:nvSpPr>
        <p:spPr>
          <a:xfrm flipH="1">
            <a:off x="12967974" y="7361198"/>
            <a:ext cx="53326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M. </a:t>
            </a:r>
            <a:r>
              <a:rPr lang="en-US" sz="3200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athalia</a:t>
            </a:r>
            <a:r>
              <a:rPr lang="en-US" sz="3200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/</a:t>
            </a:r>
            <a:r>
              <a:rPr lang="en-US" sz="3200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aurelia</a:t>
            </a:r>
            <a:r>
              <a:rPr lang="en-US" sz="3200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/</a:t>
            </a:r>
            <a:r>
              <a:rPr lang="en-US" sz="3200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britomartis</a:t>
            </a:r>
            <a:endParaRPr lang="en-US" sz="3200" i="1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NT/EN/CR in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Cz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, RL 3/V/V in D</a:t>
            </a:r>
          </a:p>
        </p:txBody>
      </p:sp>
      <p:pic>
        <p:nvPicPr>
          <p:cNvPr id="7" name="Grafik 6" descr="Bild von Garotes virginea." title="Makroaufnah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5" t="34601" r="32150" b="15700"/>
          <a:stretch/>
        </p:blipFill>
        <p:spPr>
          <a:xfrm rot="5400000">
            <a:off x="7853314" y="8123569"/>
            <a:ext cx="5581028" cy="4354428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 flipH="1">
            <a:off x="7225072" y="7361198"/>
            <a:ext cx="40587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i="1" dirty="0" err="1" smtClean="0">
                <a:solidFill>
                  <a:schemeClr val="bg1"/>
                </a:solidFill>
                <a:latin typeface="+mn-lt"/>
              </a:rPr>
              <a:t>Gaurotes</a:t>
            </a:r>
            <a:r>
              <a:rPr lang="en-US" sz="3200" i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3200" i="1" dirty="0" err="1" smtClean="0">
                <a:solidFill>
                  <a:schemeClr val="bg1"/>
                </a:solidFill>
                <a:latin typeface="+mn-lt"/>
              </a:rPr>
              <a:t>virginea</a:t>
            </a:r>
            <a:endParaRPr lang="en-US" sz="3200" i="1" dirty="0" smtClean="0">
              <a:solidFill>
                <a:schemeClr val="bg1"/>
              </a:solidFill>
              <a:latin typeface="+mn-lt"/>
            </a:endParaRPr>
          </a:p>
          <a:p>
            <a:pPr algn="r"/>
            <a:endParaRPr lang="en-US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4" name="Grafik 13" descr="Bild von Diamphipnoa helgae." title="Makroaufnahme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676" r="424" b="14762"/>
          <a:stretch/>
        </p:blipFill>
        <p:spPr>
          <a:xfrm>
            <a:off x="168679" y="7506071"/>
            <a:ext cx="8057496" cy="5574047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168679" y="7768090"/>
            <a:ext cx="32784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 err="1">
                <a:solidFill>
                  <a:schemeClr val="accent4">
                    <a:lumMod val="50000"/>
                  </a:schemeClr>
                </a:solidFill>
                <a:latin typeface="+mn-lt"/>
              </a:rPr>
              <a:t>Diamphipnoa</a:t>
            </a:r>
            <a:r>
              <a:rPr lang="en-US" sz="3200" i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200" i="1" dirty="0" err="1">
                <a:solidFill>
                  <a:schemeClr val="accent4">
                    <a:lumMod val="50000"/>
                  </a:schemeClr>
                </a:solidFill>
                <a:latin typeface="+mn-lt"/>
              </a:rPr>
              <a:t>helgae</a:t>
            </a:r>
            <a:endParaRPr lang="en-US" sz="3200" dirty="0">
              <a:solidFill>
                <a:schemeClr val="accent4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2" name="Grafik 11" descr="Bild von Carterocephalus palaemon." title="Makroaufnahme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0" t="22701" r="44409" b="37924"/>
          <a:stretch/>
        </p:blipFill>
        <p:spPr>
          <a:xfrm>
            <a:off x="18035336" y="1884457"/>
            <a:ext cx="5976664" cy="5400600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 flipH="1">
            <a:off x="18892457" y="1884457"/>
            <a:ext cx="50382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Carterocephalus</a:t>
            </a:r>
            <a:r>
              <a:rPr lang="en-US" sz="3200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200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palaemon</a:t>
            </a:r>
            <a:endParaRPr lang="en-US" sz="3200" i="1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algn="r"/>
            <a:endParaRPr lang="en-US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0" name="Grafik 9" descr="Bild von Melitaea athalia/aurelia/britomartis." title="Makroaufnahme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4" t="14825" r="30313" b="14300"/>
          <a:stretch/>
        </p:blipFill>
        <p:spPr>
          <a:xfrm>
            <a:off x="12047984" y="1894006"/>
            <a:ext cx="5767215" cy="5387361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 flipH="1">
            <a:off x="11888243" y="1915234"/>
            <a:ext cx="57284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Melitaea</a:t>
            </a:r>
            <a:r>
              <a:rPr lang="en-US" sz="3200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200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athalia</a:t>
            </a:r>
            <a:r>
              <a:rPr lang="en-US" sz="3200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/</a:t>
            </a:r>
            <a:r>
              <a:rPr lang="en-US" sz="3200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aurelia</a:t>
            </a:r>
            <a:r>
              <a:rPr lang="en-US" sz="3200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/</a:t>
            </a:r>
            <a:r>
              <a:rPr lang="en-US" sz="3200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britomartis</a:t>
            </a:r>
            <a:endParaRPr lang="en-US" sz="3200" i="1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algn="r"/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NT/EN/CR in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Cz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, RL 3/V/V in D</a:t>
            </a:r>
          </a:p>
        </p:txBody>
      </p:sp>
      <p:pic>
        <p:nvPicPr>
          <p:cNvPr id="3" name="Grafik 2" descr="Bild von Cucullia lactucae" title="Makroaufnahme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35" t="26910" r="29684" b="13805"/>
          <a:stretch/>
        </p:blipFill>
        <p:spPr>
          <a:xfrm rot="10800000">
            <a:off x="6646734" y="1894006"/>
            <a:ext cx="5219331" cy="5386993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 flipH="1">
            <a:off x="6649110" y="6273248"/>
            <a:ext cx="40587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Cucullia</a:t>
            </a:r>
            <a:r>
              <a:rPr lang="en-US" sz="3200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200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lactucae</a:t>
            </a:r>
            <a:endParaRPr lang="en-US" sz="3200" i="1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RL V in D</a:t>
            </a:r>
          </a:p>
        </p:txBody>
      </p:sp>
      <p:pic>
        <p:nvPicPr>
          <p:cNvPr id="9" name="Grafik 8" descr="Bild von Lasiommata maera" title="Makroaufnahme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1" t="23226" r="37400" b="24257"/>
          <a:stretch/>
        </p:blipFill>
        <p:spPr>
          <a:xfrm>
            <a:off x="454696" y="1894007"/>
            <a:ext cx="6041272" cy="5399497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 flipH="1">
            <a:off x="2431077" y="1862550"/>
            <a:ext cx="40587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Lasiommata</a:t>
            </a:r>
            <a:r>
              <a:rPr lang="en-US" sz="3200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200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maera</a:t>
            </a:r>
            <a:r>
              <a:rPr lang="en-US" sz="3200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</a:p>
          <a:p>
            <a:pPr algn="r"/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NT in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Cz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, RL V in D</a:t>
            </a:r>
          </a:p>
        </p:txBody>
      </p:sp>
      <p:sp>
        <p:nvSpPr>
          <p:cNvPr id="124" name="Titel 7"/>
          <p:cNvSpPr>
            <a:spLocks noGrp="1"/>
          </p:cNvSpPr>
          <p:nvPr>
            <p:ph type="title"/>
          </p:nvPr>
        </p:nvSpPr>
        <p:spPr>
          <a:xfrm>
            <a:off x="670720" y="196850"/>
            <a:ext cx="19946216" cy="1439863"/>
          </a:xfrm>
        </p:spPr>
        <p:txBody>
          <a:bodyPr/>
          <a:lstStyle/>
          <a:p>
            <a:r>
              <a:rPr lang="cs-CZ" b="1" dirty="0"/>
              <a:t>Mapování </a:t>
            </a:r>
            <a:r>
              <a:rPr lang="cs-CZ" b="1" dirty="0" smtClean="0"/>
              <a:t>hmyzu</a:t>
            </a:r>
            <a:r>
              <a:rPr lang="de-DE" b="1" dirty="0" smtClean="0"/>
              <a:t>: </a:t>
            </a:r>
            <a:r>
              <a:rPr lang="cs-CZ" b="1" dirty="0" smtClean="0"/>
              <a:t>pozorování v terénu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6775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Bild von Aglia tau" title="Makroaufnahm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2481" y="8266464"/>
            <a:ext cx="6239629" cy="4679722"/>
          </a:xfrm>
          <a:prstGeom prst="rect">
            <a:avLst/>
          </a:prstGeom>
        </p:spPr>
      </p:pic>
      <p:pic>
        <p:nvPicPr>
          <p:cNvPr id="8" name="Grafik 7" descr="Bild von Nola confusalis" title="Makroaufnahm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98" t="22000" r="30078" b="29000"/>
          <a:stretch/>
        </p:blipFill>
        <p:spPr>
          <a:xfrm rot="10800000">
            <a:off x="13020091" y="8297914"/>
            <a:ext cx="4536505" cy="4648272"/>
          </a:xfrm>
          <a:prstGeom prst="rect">
            <a:avLst/>
          </a:prstGeom>
        </p:spPr>
      </p:pic>
      <p:pic>
        <p:nvPicPr>
          <p:cNvPr id="6" name="Grafik 5" descr="Bild von Udea hamalis" title="Makroaufnah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0" t="29525" r="42913" b="32150"/>
          <a:stretch/>
        </p:blipFill>
        <p:spPr>
          <a:xfrm rot="5400000">
            <a:off x="8734597" y="8736920"/>
            <a:ext cx="4648272" cy="3770265"/>
          </a:xfrm>
          <a:prstGeom prst="rect">
            <a:avLst/>
          </a:prstGeom>
        </p:spPr>
      </p:pic>
      <p:pic>
        <p:nvPicPr>
          <p:cNvPr id="7" name="Grafik 6" descr="Bild von Acronicta alni." title="Makroaufnahme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t="9401" r="26376" b="17800"/>
          <a:stretch/>
        </p:blipFill>
        <p:spPr>
          <a:xfrm rot="5400000">
            <a:off x="4539119" y="8389524"/>
            <a:ext cx="4648270" cy="4465054"/>
          </a:xfrm>
          <a:prstGeom prst="rect">
            <a:avLst/>
          </a:prstGeom>
        </p:spPr>
      </p:pic>
      <p:pic>
        <p:nvPicPr>
          <p:cNvPr id="3" name="Grafik 2" descr="Bild von Eurois oculta." title="Makroaufnahme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r="20867" b="23311"/>
          <a:stretch/>
        </p:blipFill>
        <p:spPr>
          <a:xfrm>
            <a:off x="526704" y="8297915"/>
            <a:ext cx="3946207" cy="4648272"/>
          </a:xfrm>
          <a:prstGeom prst="rect">
            <a:avLst/>
          </a:prstGeom>
        </p:spPr>
      </p:pic>
      <p:pic>
        <p:nvPicPr>
          <p:cNvPr id="4" name="Grafik 3" descr="Aufnahme einer aktiven Leuchtfalle am Tannentotholzplot bei Zwieslerwaldhaus." title="Bild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7" t="7500" r="3573" b="11667"/>
          <a:stretch/>
        </p:blipFill>
        <p:spPr>
          <a:xfrm>
            <a:off x="15288344" y="1953219"/>
            <a:ext cx="8723656" cy="6218429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 flipH="1">
            <a:off x="670720" y="2050644"/>
            <a:ext cx="10225136" cy="7078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Metodik</a:t>
            </a:r>
            <a:r>
              <a:rPr lang="cs-CZ" sz="40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a</a:t>
            </a:r>
            <a:endParaRPr lang="de-DE" sz="4000" b="1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endParaRPr lang="de-DE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Jedna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světelná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past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na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plochu</a:t>
            </a:r>
            <a:endParaRPr lang="de-DE" sz="3600" dirty="0">
              <a:solidFill>
                <a:schemeClr val="bg2">
                  <a:lumMod val="10000"/>
                </a:schemeClr>
              </a:solidFill>
              <a:latin typeface="+mn-lt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Čtyři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odběry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vzorků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(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květen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,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červen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,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srpen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,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září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)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18 W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zářivky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(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černé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světlo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,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bílo-černé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světlo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)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Vyhodnocení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společenstev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nočních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motýlů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a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brouků</a:t>
            </a:r>
            <a:endParaRPr lang="de-DE" sz="3600" dirty="0" smtClean="0">
              <a:solidFill>
                <a:schemeClr val="bg2">
                  <a:lumMod val="10000"/>
                </a:schemeClr>
              </a:solidFill>
              <a:latin typeface="+mn-lt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à"/>
            </a:pPr>
            <a:endParaRPr lang="de-DE" sz="3600" dirty="0" smtClean="0">
              <a:solidFill>
                <a:schemeClr val="bg2">
                  <a:lumMod val="10000"/>
                </a:schemeClr>
              </a:solidFill>
              <a:latin typeface="+mn-lt"/>
            </a:endParaRPr>
          </a:p>
          <a:p>
            <a:pPr marL="571500" indent="-571500">
              <a:buFont typeface="Wingdings" panose="05000000000000000000" pitchFamily="2" charset="2"/>
              <a:buChar char="à"/>
            </a:pPr>
            <a:endParaRPr lang="de-DE" sz="3600" dirty="0" smtClean="0">
              <a:solidFill>
                <a:schemeClr val="bg2">
                  <a:lumMod val="10000"/>
                </a:schemeClr>
              </a:solidFill>
              <a:latin typeface="+mn-lt"/>
            </a:endParaRPr>
          </a:p>
          <a:p>
            <a:endParaRPr lang="de-DE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de-DE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24" name="Titel 7"/>
          <p:cNvSpPr>
            <a:spLocks noGrp="1"/>
          </p:cNvSpPr>
          <p:nvPr>
            <p:ph type="title"/>
          </p:nvPr>
        </p:nvSpPr>
        <p:spPr>
          <a:xfrm>
            <a:off x="670720" y="161256"/>
            <a:ext cx="19946216" cy="1439863"/>
          </a:xfrm>
        </p:spPr>
        <p:txBody>
          <a:bodyPr/>
          <a:lstStyle/>
          <a:p>
            <a:r>
              <a:rPr lang="cs-CZ" b="1" dirty="0"/>
              <a:t>Mapování </a:t>
            </a:r>
            <a:r>
              <a:rPr lang="cs-CZ" b="1" dirty="0" smtClean="0"/>
              <a:t>hmyzu</a:t>
            </a:r>
            <a:r>
              <a:rPr lang="de-DE" b="1" dirty="0" smtClean="0"/>
              <a:t>: </a:t>
            </a:r>
            <a:r>
              <a:rPr lang="cs-CZ" b="1" dirty="0" smtClean="0"/>
              <a:t>světelné pasti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808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Bild von Lithophane lamda" title="Makroaufnahm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6" t="9817" r="7215" b="8072"/>
          <a:stretch/>
        </p:blipFill>
        <p:spPr>
          <a:xfrm>
            <a:off x="19033334" y="8514183"/>
            <a:ext cx="5350666" cy="3810324"/>
          </a:xfrm>
          <a:prstGeom prst="rect">
            <a:avLst/>
          </a:prstGeom>
        </p:spPr>
      </p:pic>
      <p:pic>
        <p:nvPicPr>
          <p:cNvPr id="7" name="Grafik 6" descr="Bild von Acronicta menyanthidis" title="Makroaufnahm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4" t="17235" r="8281" b="17512"/>
          <a:stretch/>
        </p:blipFill>
        <p:spPr>
          <a:xfrm>
            <a:off x="12148265" y="8514183"/>
            <a:ext cx="6684041" cy="3819452"/>
          </a:xfrm>
          <a:prstGeom prst="rect">
            <a:avLst/>
          </a:prstGeom>
        </p:spPr>
      </p:pic>
      <p:pic>
        <p:nvPicPr>
          <p:cNvPr id="4" name="Grafik 3" descr="Bild von Pharmacis fusconebulosa" title="Makroaufnah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1" t="15673" r="9589" b="11068"/>
          <a:stretch/>
        </p:blipFill>
        <p:spPr>
          <a:xfrm>
            <a:off x="6297634" y="8514184"/>
            <a:ext cx="5649603" cy="3819451"/>
          </a:xfrm>
          <a:prstGeom prst="rect">
            <a:avLst/>
          </a:prstGeom>
        </p:spPr>
      </p:pic>
      <p:pic>
        <p:nvPicPr>
          <p:cNvPr id="3" name="Grafik 2" descr="Bild von Odontosia carmelita" title="Makroaufnahme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06" t="12816" r="6675" b="14830"/>
          <a:stretch/>
        </p:blipFill>
        <p:spPr>
          <a:xfrm>
            <a:off x="1" y="8514184"/>
            <a:ext cx="6096605" cy="3819451"/>
          </a:xfrm>
          <a:prstGeom prst="rect">
            <a:avLst/>
          </a:prstGeom>
        </p:spPr>
      </p:pic>
      <p:pic>
        <p:nvPicPr>
          <p:cNvPr id="8" name="Grafik 7" descr="Bild von Alcis jubata" title="Makroaufnahme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6" b="7610"/>
          <a:stretch/>
        </p:blipFill>
        <p:spPr>
          <a:xfrm>
            <a:off x="14856296" y="1718352"/>
            <a:ext cx="9383688" cy="6629403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 flipH="1">
            <a:off x="670720" y="2050644"/>
            <a:ext cx="14905656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000" b="1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endParaRPr lang="de-DE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Celkem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bylo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určeno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9764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jedinců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, 234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druhů</a:t>
            </a:r>
            <a:endParaRPr lang="de-DE" sz="3600" dirty="0">
              <a:solidFill>
                <a:schemeClr val="bg2">
                  <a:lumMod val="10000"/>
                </a:schemeClr>
              </a:solidFill>
              <a:latin typeface="+mn-lt"/>
            </a:endParaRPr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25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druhů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na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Červeném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seznamu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Německa</a:t>
            </a:r>
            <a:endParaRPr lang="de-DE" sz="3600" dirty="0">
              <a:solidFill>
                <a:schemeClr val="bg2">
                  <a:lumMod val="10000"/>
                </a:schemeClr>
              </a:solidFill>
              <a:latin typeface="+mn-lt"/>
            </a:endParaRPr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17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druhů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na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Červeném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seznamu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ČR</a:t>
            </a:r>
            <a:endParaRPr lang="de-DE" sz="3600" dirty="0" smtClean="0">
              <a:solidFill>
                <a:schemeClr val="bg2">
                  <a:lumMod val="10000"/>
                </a:schemeClr>
              </a:solidFill>
              <a:latin typeface="+mn-lt"/>
            </a:endParaRPr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de-DE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i="1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Alcis</a:t>
            </a:r>
            <a:r>
              <a:rPr lang="de-DE" sz="3600" i="1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i="1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jubata</a:t>
            </a:r>
            <a:r>
              <a:rPr lang="de-DE" sz="3600" i="1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(RL </a:t>
            </a:r>
            <a:r>
              <a:rPr lang="de-DE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1/CR), </a:t>
            </a:r>
            <a:r>
              <a:rPr lang="de-DE" sz="3600" i="1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Litophane</a:t>
            </a:r>
            <a:r>
              <a:rPr lang="de-DE" sz="3600" i="1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i="1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lamda</a:t>
            </a:r>
            <a:r>
              <a:rPr lang="de-DE" sz="3600" i="1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(RL </a:t>
            </a:r>
            <a:r>
              <a:rPr lang="de-DE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1,VU), </a:t>
            </a:r>
          </a:p>
          <a:p>
            <a:r>
              <a:rPr lang="de-DE" sz="3600" i="1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i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     </a:t>
            </a:r>
            <a:r>
              <a:rPr lang="de-DE" sz="3600" i="1" dirty="0" err="1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Acronicta</a:t>
            </a:r>
            <a:r>
              <a:rPr lang="de-DE" sz="3600" i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i="1" dirty="0" err="1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menyanthidis</a:t>
            </a:r>
            <a:r>
              <a:rPr lang="de-DE" sz="3600" i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(RL 2/NT), </a:t>
            </a:r>
            <a:r>
              <a:rPr lang="de-DE" sz="3600" i="1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Protolampra</a:t>
            </a:r>
            <a:r>
              <a:rPr lang="de-DE" sz="3600" i="1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i="1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sobrina</a:t>
            </a:r>
            <a:r>
              <a:rPr lang="de-DE" sz="3600" i="1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(RL </a:t>
            </a:r>
            <a:r>
              <a:rPr lang="de-DE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2/NT), </a:t>
            </a:r>
          </a:p>
          <a:p>
            <a:r>
              <a:rPr lang="de-DE" sz="3600" i="1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i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    </a:t>
            </a:r>
            <a:r>
              <a:rPr lang="de-DE" sz="3600" i="1" dirty="0" err="1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Odontosia</a:t>
            </a:r>
            <a:r>
              <a:rPr lang="de-DE" sz="3600" i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i="1" dirty="0" err="1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carmelita</a:t>
            </a:r>
            <a:r>
              <a:rPr lang="de-DE" sz="3600" i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(RL V/VU), </a:t>
            </a:r>
            <a:r>
              <a:rPr lang="de-DE" sz="3600" i="1" dirty="0" err="1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Pharmacis</a:t>
            </a:r>
            <a:r>
              <a:rPr lang="de-DE" sz="3600" i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i="1" dirty="0" err="1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fusconebulosa</a:t>
            </a:r>
            <a:r>
              <a:rPr lang="de-DE" sz="3600" i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(RL V/NT)</a:t>
            </a:r>
          </a:p>
          <a:p>
            <a:pPr marL="571500" indent="-571500">
              <a:buFont typeface="Wingdings" panose="05000000000000000000" pitchFamily="2" charset="2"/>
              <a:buChar char="à"/>
            </a:pPr>
            <a:endParaRPr lang="de-DE" sz="3600" dirty="0" smtClean="0">
              <a:solidFill>
                <a:schemeClr val="bg2">
                  <a:lumMod val="10000"/>
                </a:schemeClr>
              </a:solidFill>
              <a:latin typeface="+mn-lt"/>
            </a:endParaRPr>
          </a:p>
          <a:p>
            <a:pPr marL="571500" indent="-571500">
              <a:buFont typeface="Wingdings" panose="05000000000000000000" pitchFamily="2" charset="2"/>
              <a:buChar char="à"/>
            </a:pPr>
            <a:endParaRPr lang="de-DE" sz="3600" dirty="0" smtClean="0">
              <a:solidFill>
                <a:schemeClr val="bg2">
                  <a:lumMod val="10000"/>
                </a:schemeClr>
              </a:solidFill>
              <a:latin typeface="+mn-lt"/>
            </a:endParaRPr>
          </a:p>
          <a:p>
            <a:endParaRPr lang="de-DE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de-DE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24" name="Titel 7"/>
          <p:cNvSpPr>
            <a:spLocks noGrp="1"/>
          </p:cNvSpPr>
          <p:nvPr>
            <p:ph type="title"/>
          </p:nvPr>
        </p:nvSpPr>
        <p:spPr>
          <a:xfrm>
            <a:off x="670720" y="1313681"/>
            <a:ext cx="19946216" cy="1439863"/>
          </a:xfrm>
        </p:spPr>
        <p:txBody>
          <a:bodyPr/>
          <a:lstStyle/>
          <a:p>
            <a:r>
              <a:rPr lang="cs-CZ" b="1" dirty="0"/>
              <a:t>Mapování hmyzu</a:t>
            </a:r>
            <a:r>
              <a:rPr lang="de-DE" b="1" dirty="0"/>
              <a:t>: </a:t>
            </a:r>
            <a:r>
              <a:rPr lang="cs-CZ" b="1" dirty="0"/>
              <a:t>světelné pasti</a:t>
            </a:r>
            <a:r>
              <a:rPr lang="de-DE" b="1" dirty="0"/>
              <a:t/>
            </a:r>
            <a:br>
              <a:rPr lang="de-DE" b="1" dirty="0"/>
            </a:br>
            <a:r>
              <a:rPr lang="de-DE" sz="4000" b="1" dirty="0" smtClean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de-DE" sz="4000" b="1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cs-CZ" sz="4000" b="1" dirty="0" smtClean="0">
                <a:solidFill>
                  <a:schemeClr val="accent4">
                    <a:lumMod val="50000"/>
                  </a:schemeClr>
                </a:solidFill>
              </a:rPr>
              <a:t>První výsledky</a:t>
            </a:r>
            <a:endParaRPr lang="de-DE" sz="40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88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Aufnahme von mehreren Arctia caja." title="Bild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6" t="26201" b="24799"/>
          <a:stretch/>
        </p:blipFill>
        <p:spPr>
          <a:xfrm rot="5400000">
            <a:off x="16350397" y="5140207"/>
            <a:ext cx="11572691" cy="4494513"/>
          </a:xfrm>
          <a:prstGeom prst="rect">
            <a:avLst/>
          </a:prstGeom>
        </p:spPr>
      </p:pic>
      <p:pic>
        <p:nvPicPr>
          <p:cNvPr id="4" name="Grafik 3" descr="Störfläche bei Prasily. Artenreiche Gemeinschaften konnten auf solchen Flächen gefunden werden, was ihre Wertigkeit für den Naturschutz unterstreicht." title="Landschaftsbil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7191" y="6353944"/>
            <a:ext cx="9093153" cy="6819865"/>
          </a:xfrm>
          <a:prstGeom prst="rect">
            <a:avLst/>
          </a:prstGeom>
        </p:spPr>
      </p:pic>
      <p:pic>
        <p:nvPicPr>
          <p:cNvPr id="6" name="Grafik 5" descr="Störfläche bei Modrava. Artenreiche Gemeinschaften konnten auf solchen Flächen gefunden werden, was ihre Wertigkeit für den Naturschutz unterstreicht." title="Landschaftsbild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8" r="547" b="12269"/>
          <a:stretch/>
        </p:blipFill>
        <p:spPr>
          <a:xfrm>
            <a:off x="1" y="6369969"/>
            <a:ext cx="10751840" cy="680384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 flipH="1">
            <a:off x="670720" y="2456435"/>
            <a:ext cx="149056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Mnoho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vzácných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druhů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na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vzorkovaných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lokalitách</a:t>
            </a:r>
            <a:endParaRPr lang="de-DE" sz="3600" dirty="0">
              <a:solidFill>
                <a:schemeClr val="bg2">
                  <a:lumMod val="10000"/>
                </a:schemeClr>
              </a:solidFill>
              <a:latin typeface="+mn-lt"/>
            </a:endParaRPr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Disturbanční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plochy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(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Cz_S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,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Cz_F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, D_S)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jako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ohniska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výskytu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ohrožených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druhů</a:t>
            </a:r>
            <a:endParaRPr lang="de-DE" sz="3600" dirty="0">
              <a:solidFill>
                <a:schemeClr val="bg2">
                  <a:lumMod val="10000"/>
                </a:schemeClr>
              </a:solidFill>
              <a:latin typeface="+mn-lt"/>
            </a:endParaRPr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Některé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spojené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s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vlhkými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,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rašelinnými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lokalitami</a:t>
            </a:r>
            <a:endParaRPr lang="de-DE" sz="3600" dirty="0">
              <a:solidFill>
                <a:schemeClr val="bg2">
                  <a:lumMod val="10000"/>
                </a:schemeClr>
              </a:solidFill>
              <a:latin typeface="+mn-lt"/>
            </a:endParaRPr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Připravují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se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další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analýzy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dalších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skupin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nočního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hmyzu</a:t>
            </a:r>
            <a:endParaRPr lang="de-DE" sz="3600" dirty="0" smtClean="0">
              <a:solidFill>
                <a:schemeClr val="bg2">
                  <a:lumMod val="10000"/>
                </a:schemeClr>
              </a:solidFill>
              <a:latin typeface="+mn-lt"/>
            </a:endParaRPr>
          </a:p>
          <a:p>
            <a:pPr marL="571500" indent="-571500">
              <a:buFont typeface="Wingdings" panose="05000000000000000000" pitchFamily="2" charset="2"/>
              <a:buChar char="à"/>
            </a:pPr>
            <a:endParaRPr lang="de-DE" sz="3600" dirty="0" smtClean="0">
              <a:solidFill>
                <a:schemeClr val="bg2">
                  <a:lumMod val="10000"/>
                </a:schemeClr>
              </a:solidFill>
              <a:latin typeface="+mn-lt"/>
            </a:endParaRPr>
          </a:p>
          <a:p>
            <a:endParaRPr lang="de-DE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de-DE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24" name="Titel 7"/>
          <p:cNvSpPr>
            <a:spLocks noGrp="1"/>
          </p:cNvSpPr>
          <p:nvPr>
            <p:ph type="title"/>
          </p:nvPr>
        </p:nvSpPr>
        <p:spPr>
          <a:xfrm>
            <a:off x="670720" y="449288"/>
            <a:ext cx="19946216" cy="2952031"/>
          </a:xfrm>
        </p:spPr>
        <p:txBody>
          <a:bodyPr/>
          <a:lstStyle/>
          <a:p>
            <a:r>
              <a:rPr lang="cs-CZ" b="1" dirty="0"/>
              <a:t>Mapování hmyzu</a:t>
            </a:r>
            <a:r>
              <a:rPr lang="de-DE" b="1" dirty="0"/>
              <a:t>: </a:t>
            </a:r>
            <a:r>
              <a:rPr lang="cs-CZ" b="1" dirty="0"/>
              <a:t>světelné pasti</a:t>
            </a:r>
            <a:r>
              <a:rPr lang="de-DE" b="1" dirty="0"/>
              <a:t/>
            </a:r>
            <a:br>
              <a:rPr lang="de-DE" b="1" dirty="0"/>
            </a:br>
            <a:r>
              <a:rPr lang="de-DE" b="1" dirty="0" smtClean="0"/>
              <a:t/>
            </a:r>
            <a:br>
              <a:rPr lang="de-DE" b="1" dirty="0" smtClean="0"/>
            </a:br>
            <a:r>
              <a:rPr lang="cs-CZ" sz="4000" b="1" dirty="0" smtClean="0">
                <a:solidFill>
                  <a:schemeClr val="tx2">
                    <a:lumMod val="50000"/>
                  </a:schemeClr>
                </a:solidFill>
              </a:rPr>
              <a:t>První závěry pro noční hmyz</a:t>
            </a:r>
            <a:r>
              <a:rPr lang="de-DE" b="1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de-DE" b="1" dirty="0">
                <a:solidFill>
                  <a:schemeClr val="tx2">
                    <a:lumMod val="50000"/>
                  </a:schemeClr>
                </a:solidFill>
              </a:rPr>
            </a:b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04184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Die Aufnahme zeigt angereichertes Fichtentotholz, welches für die Wiederansiedlung von seltenen Pilzen verwendet wurde." title="Totholz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89" r="40211"/>
          <a:stretch/>
        </p:blipFill>
        <p:spPr>
          <a:xfrm>
            <a:off x="16312510" y="7638220"/>
            <a:ext cx="6431361" cy="5333478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Grafik 6" descr="Die Aufnahme zeigt angereichertes Tannentotholz, welches für die Wiederansiedlung von seltenen Pilzen verwendet wurde." title="Totholz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0" r="5900"/>
          <a:stretch/>
        </p:blipFill>
        <p:spPr>
          <a:xfrm rot="5400000">
            <a:off x="16782037" y="1274904"/>
            <a:ext cx="5492305" cy="6431360"/>
          </a:xfrm>
          <a:prstGeom prst="rect">
            <a:avLst/>
          </a:prstGeom>
        </p:spPr>
      </p:pic>
      <p:sp>
        <p:nvSpPr>
          <p:cNvPr id="341" name="Pfeil nach rechts 340" title="Pfeil nach rechts"/>
          <p:cNvSpPr/>
          <p:nvPr/>
        </p:nvSpPr>
        <p:spPr bwMode="auto">
          <a:xfrm>
            <a:off x="15276178" y="6879632"/>
            <a:ext cx="554519" cy="1018219"/>
          </a:xfrm>
          <a:prstGeom prst="rightArrow">
            <a:avLst/>
          </a:prstGeom>
          <a:solidFill>
            <a:srgbClr val="FFFFFF"/>
          </a:solidFill>
          <a:ln w="50800" cap="flat" cmpd="sng" algn="ctr">
            <a:solidFill>
              <a:srgbClr val="004F8F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004F8F"/>
              </a:solidFill>
              <a:effectLst/>
              <a:latin typeface="Georgia" panose="02040502050405020303" pitchFamily="18" charset="0"/>
              <a:ea typeface="Georgia" panose="02040502050405020303" pitchFamily="18" charset="0"/>
              <a:cs typeface="Georgia" panose="02040502050405020303" pitchFamily="18" charset="0"/>
              <a:sym typeface="Georgia" panose="02040502050405020303" pitchFamily="18" charset="0"/>
            </a:endParaRPr>
          </a:p>
        </p:txBody>
      </p:sp>
      <p:pic>
        <p:nvPicPr>
          <p:cNvPr id="318" name="Grafik 317" descr="Das Bild zeigt, wie seltene Pilze im Labor auf Holzdübeln angezüchtet werden." title="gezüchtete Pilze im Labor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5" r="5337"/>
          <a:stretch/>
        </p:blipFill>
        <p:spPr>
          <a:xfrm>
            <a:off x="8681941" y="4619473"/>
            <a:ext cx="6112424" cy="5503698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Pfeil nach rechts 5" title="Pfeil nach rechts"/>
          <p:cNvSpPr/>
          <p:nvPr/>
        </p:nvSpPr>
        <p:spPr bwMode="auto">
          <a:xfrm>
            <a:off x="7811295" y="6925967"/>
            <a:ext cx="554519" cy="1018219"/>
          </a:xfrm>
          <a:prstGeom prst="rightArrow">
            <a:avLst/>
          </a:prstGeom>
          <a:solidFill>
            <a:srgbClr val="FFFFFF"/>
          </a:solidFill>
          <a:ln w="50800" cap="flat" cmpd="sng" algn="ctr">
            <a:solidFill>
              <a:srgbClr val="004F8F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004F8F"/>
              </a:solidFill>
              <a:effectLst/>
              <a:latin typeface="Georgia" panose="02040502050405020303" pitchFamily="18" charset="0"/>
              <a:ea typeface="Georgia" panose="02040502050405020303" pitchFamily="18" charset="0"/>
              <a:cs typeface="Georgia" panose="02040502050405020303" pitchFamily="18" charset="0"/>
              <a:sym typeface="Georgia" panose="02040502050405020303" pitchFamily="18" charset="0"/>
            </a:endParaRPr>
          </a:p>
        </p:txBody>
      </p:sp>
      <p:grpSp>
        <p:nvGrpSpPr>
          <p:cNvPr id="3" name="Gruppieren 2" descr="Die Grafik zeigt, wie seltene Pilze ausgebracht werden. Verschiedene Totholztypen werden für die Ansiedlung verwendet. Darunter liegende und angelehnte Stämme, Tannen- und Fichtentotholz, Stämme in sonniger, halbschattiger und vollschattiger Lage." title="schematische Darstellung"/>
          <p:cNvGrpSpPr/>
          <p:nvPr/>
        </p:nvGrpSpPr>
        <p:grpSpPr>
          <a:xfrm>
            <a:off x="1246784" y="3211904"/>
            <a:ext cx="6205047" cy="9763470"/>
            <a:chOff x="13747156" y="305272"/>
            <a:chExt cx="8550870" cy="12801600"/>
          </a:xfrm>
        </p:grpSpPr>
        <p:sp>
          <p:nvSpPr>
            <p:cNvPr id="134" name="Rechteck 133"/>
            <p:cNvSpPr/>
            <p:nvPr/>
          </p:nvSpPr>
          <p:spPr>
            <a:xfrm>
              <a:off x="17334285" y="305272"/>
              <a:ext cx="4963741" cy="12801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grpSp>
          <p:nvGrpSpPr>
            <p:cNvPr id="135" name="Gruppieren 134"/>
            <p:cNvGrpSpPr/>
            <p:nvPr/>
          </p:nvGrpSpPr>
          <p:grpSpPr>
            <a:xfrm>
              <a:off x="13747158" y="404125"/>
              <a:ext cx="7149466" cy="1998871"/>
              <a:chOff x="506628" y="160638"/>
              <a:chExt cx="8295500" cy="2376617"/>
            </a:xfrm>
          </p:grpSpPr>
          <p:sp>
            <p:nvSpPr>
              <p:cNvPr id="136" name="Ellipse 135"/>
              <p:cNvSpPr/>
              <p:nvPr/>
            </p:nvSpPr>
            <p:spPr>
              <a:xfrm>
                <a:off x="3702908" y="634313"/>
                <a:ext cx="1902940" cy="1902941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2857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37" name="Ellipse 136"/>
              <p:cNvSpPr/>
              <p:nvPr/>
            </p:nvSpPr>
            <p:spPr>
              <a:xfrm>
                <a:off x="6899188" y="634314"/>
                <a:ext cx="1902940" cy="1902941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2857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38" name="Ellipse 137"/>
              <p:cNvSpPr/>
              <p:nvPr/>
            </p:nvSpPr>
            <p:spPr>
              <a:xfrm>
                <a:off x="506628" y="634312"/>
                <a:ext cx="1902940" cy="1902941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2857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39" name="Textfeld 138"/>
              <p:cNvSpPr txBox="1"/>
              <p:nvPr/>
            </p:nvSpPr>
            <p:spPr>
              <a:xfrm>
                <a:off x="506628" y="160638"/>
                <a:ext cx="3114950" cy="5464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2000" i="1" dirty="0" err="1" smtClean="0"/>
                  <a:t>Hericium</a:t>
                </a:r>
                <a:r>
                  <a:rPr lang="de-DE" sz="2000" dirty="0" smtClean="0"/>
                  <a:t> </a:t>
                </a:r>
                <a:r>
                  <a:rPr lang="de-DE" sz="2000" i="1" dirty="0" err="1" smtClean="0"/>
                  <a:t>alpestre</a:t>
                </a:r>
                <a:endParaRPr lang="en-US" sz="2000" i="1" dirty="0"/>
              </a:p>
            </p:txBody>
          </p:sp>
          <p:sp>
            <p:nvSpPr>
              <p:cNvPr id="140" name="Rechteck 139"/>
              <p:cNvSpPr/>
              <p:nvPr/>
            </p:nvSpPr>
            <p:spPr>
              <a:xfrm>
                <a:off x="877330" y="1013254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41" name="Rechteck 140"/>
              <p:cNvSpPr/>
              <p:nvPr/>
            </p:nvSpPr>
            <p:spPr>
              <a:xfrm>
                <a:off x="1029730" y="1165654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42" name="Rechteck 141"/>
              <p:cNvSpPr/>
              <p:nvPr/>
            </p:nvSpPr>
            <p:spPr>
              <a:xfrm>
                <a:off x="1182130" y="1318054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43" name="Rechteck 142"/>
              <p:cNvSpPr/>
              <p:nvPr/>
            </p:nvSpPr>
            <p:spPr>
              <a:xfrm>
                <a:off x="1334530" y="1470454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44" name="Rechteck 143"/>
              <p:cNvSpPr/>
              <p:nvPr/>
            </p:nvSpPr>
            <p:spPr>
              <a:xfrm>
                <a:off x="1486930" y="1622854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45" name="Rechteck 144"/>
              <p:cNvSpPr/>
              <p:nvPr/>
            </p:nvSpPr>
            <p:spPr>
              <a:xfrm rot="1251985" flipV="1">
                <a:off x="1234532" y="949428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46" name="Rechteck 145"/>
              <p:cNvSpPr/>
              <p:nvPr/>
            </p:nvSpPr>
            <p:spPr>
              <a:xfrm rot="1251985" flipV="1">
                <a:off x="1386932" y="1101828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47" name="Rechteck 146"/>
              <p:cNvSpPr/>
              <p:nvPr/>
            </p:nvSpPr>
            <p:spPr>
              <a:xfrm rot="1251985" flipV="1">
                <a:off x="1539332" y="1254228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48" name="Rechteck 147"/>
              <p:cNvSpPr/>
              <p:nvPr/>
            </p:nvSpPr>
            <p:spPr>
              <a:xfrm rot="1251985" flipV="1">
                <a:off x="1691732" y="1406628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49" name="Rechteck 148"/>
              <p:cNvSpPr/>
              <p:nvPr/>
            </p:nvSpPr>
            <p:spPr>
              <a:xfrm rot="1251985" flipV="1">
                <a:off x="1844132" y="1559028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50" name="Rechteck 149"/>
              <p:cNvSpPr/>
              <p:nvPr/>
            </p:nvSpPr>
            <p:spPr>
              <a:xfrm flipV="1">
                <a:off x="724930" y="1694075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51" name="Rechteck 150"/>
              <p:cNvSpPr/>
              <p:nvPr/>
            </p:nvSpPr>
            <p:spPr>
              <a:xfrm flipV="1">
                <a:off x="877330" y="1846475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52" name="Rechteck 151"/>
              <p:cNvSpPr/>
              <p:nvPr/>
            </p:nvSpPr>
            <p:spPr>
              <a:xfrm flipV="1">
                <a:off x="1029730" y="1998875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53" name="Rechteck 152"/>
              <p:cNvSpPr/>
              <p:nvPr/>
            </p:nvSpPr>
            <p:spPr>
              <a:xfrm flipV="1">
                <a:off x="1182130" y="2151275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54" name="Rechteck 153"/>
              <p:cNvSpPr/>
              <p:nvPr/>
            </p:nvSpPr>
            <p:spPr>
              <a:xfrm flipV="1">
                <a:off x="1334530" y="2303675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55" name="Rechteck 154"/>
              <p:cNvSpPr/>
              <p:nvPr/>
            </p:nvSpPr>
            <p:spPr>
              <a:xfrm rot="1251985">
                <a:off x="1025091" y="1675135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56" name="Rechteck 155"/>
              <p:cNvSpPr/>
              <p:nvPr/>
            </p:nvSpPr>
            <p:spPr>
              <a:xfrm rot="1251985">
                <a:off x="1177491" y="1827535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57" name="Rechteck 156"/>
              <p:cNvSpPr/>
              <p:nvPr/>
            </p:nvSpPr>
            <p:spPr>
              <a:xfrm rot="1251985">
                <a:off x="1329891" y="1979935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58" name="Rechteck 157"/>
              <p:cNvSpPr/>
              <p:nvPr/>
            </p:nvSpPr>
            <p:spPr>
              <a:xfrm rot="1251985">
                <a:off x="1482291" y="2132335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59" name="Rechteck 158"/>
              <p:cNvSpPr/>
              <p:nvPr/>
            </p:nvSpPr>
            <p:spPr>
              <a:xfrm rot="1251985">
                <a:off x="1634691" y="2284735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60" name="Rechteck 159"/>
              <p:cNvSpPr/>
              <p:nvPr/>
            </p:nvSpPr>
            <p:spPr>
              <a:xfrm>
                <a:off x="4025258" y="1013254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61" name="Rechteck 160"/>
              <p:cNvSpPr/>
              <p:nvPr/>
            </p:nvSpPr>
            <p:spPr>
              <a:xfrm>
                <a:off x="4177658" y="1165654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62" name="Rechteck 161"/>
              <p:cNvSpPr/>
              <p:nvPr/>
            </p:nvSpPr>
            <p:spPr>
              <a:xfrm>
                <a:off x="4330058" y="1318054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63" name="Rechteck 162"/>
              <p:cNvSpPr/>
              <p:nvPr/>
            </p:nvSpPr>
            <p:spPr>
              <a:xfrm>
                <a:off x="4482458" y="1470454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64" name="Rechteck 163"/>
              <p:cNvSpPr/>
              <p:nvPr/>
            </p:nvSpPr>
            <p:spPr>
              <a:xfrm>
                <a:off x="4634858" y="1622854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65" name="Rechteck 164"/>
              <p:cNvSpPr/>
              <p:nvPr/>
            </p:nvSpPr>
            <p:spPr>
              <a:xfrm rot="1251985" flipV="1">
                <a:off x="4382460" y="949428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66" name="Rechteck 165"/>
              <p:cNvSpPr/>
              <p:nvPr/>
            </p:nvSpPr>
            <p:spPr>
              <a:xfrm rot="1251985" flipV="1">
                <a:off x="4534860" y="1101828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67" name="Rechteck 166"/>
              <p:cNvSpPr/>
              <p:nvPr/>
            </p:nvSpPr>
            <p:spPr>
              <a:xfrm rot="1251985" flipV="1">
                <a:off x="4687260" y="1254228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68" name="Rechteck 167"/>
              <p:cNvSpPr/>
              <p:nvPr/>
            </p:nvSpPr>
            <p:spPr>
              <a:xfrm rot="1251985" flipV="1">
                <a:off x="4839660" y="1406628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69" name="Rechteck 168"/>
              <p:cNvSpPr/>
              <p:nvPr/>
            </p:nvSpPr>
            <p:spPr>
              <a:xfrm rot="1251985" flipV="1">
                <a:off x="4992060" y="1559028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70" name="Rechteck 169"/>
              <p:cNvSpPr/>
              <p:nvPr/>
            </p:nvSpPr>
            <p:spPr>
              <a:xfrm flipV="1">
                <a:off x="3872858" y="1694075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71" name="Rechteck 170"/>
              <p:cNvSpPr/>
              <p:nvPr/>
            </p:nvSpPr>
            <p:spPr>
              <a:xfrm flipV="1">
                <a:off x="4025258" y="1846475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72" name="Rechteck 171"/>
              <p:cNvSpPr/>
              <p:nvPr/>
            </p:nvSpPr>
            <p:spPr>
              <a:xfrm flipV="1">
                <a:off x="4177658" y="1998875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73" name="Rechteck 172"/>
              <p:cNvSpPr/>
              <p:nvPr/>
            </p:nvSpPr>
            <p:spPr>
              <a:xfrm flipV="1">
                <a:off x="4330058" y="2151275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74" name="Rechteck 173"/>
              <p:cNvSpPr/>
              <p:nvPr/>
            </p:nvSpPr>
            <p:spPr>
              <a:xfrm flipV="1">
                <a:off x="4482458" y="2303675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75" name="Rechteck 174"/>
              <p:cNvSpPr/>
              <p:nvPr/>
            </p:nvSpPr>
            <p:spPr>
              <a:xfrm rot="1251985">
                <a:off x="4173019" y="1675135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76" name="Rechteck 175"/>
              <p:cNvSpPr/>
              <p:nvPr/>
            </p:nvSpPr>
            <p:spPr>
              <a:xfrm rot="1251985">
                <a:off x="4325419" y="1827535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77" name="Rechteck 176"/>
              <p:cNvSpPr/>
              <p:nvPr/>
            </p:nvSpPr>
            <p:spPr>
              <a:xfrm rot="1251985">
                <a:off x="4477819" y="1979935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78" name="Rechteck 177"/>
              <p:cNvSpPr/>
              <p:nvPr/>
            </p:nvSpPr>
            <p:spPr>
              <a:xfrm rot="1251985">
                <a:off x="4630219" y="2132335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79" name="Rechteck 178"/>
              <p:cNvSpPr/>
              <p:nvPr/>
            </p:nvSpPr>
            <p:spPr>
              <a:xfrm rot="1251985">
                <a:off x="4782619" y="2284735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80" name="Rechteck 179"/>
              <p:cNvSpPr/>
              <p:nvPr/>
            </p:nvSpPr>
            <p:spPr>
              <a:xfrm>
                <a:off x="7260629" y="985451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81" name="Rechteck 180"/>
              <p:cNvSpPr/>
              <p:nvPr/>
            </p:nvSpPr>
            <p:spPr>
              <a:xfrm>
                <a:off x="7413029" y="1137851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82" name="Rechteck 181"/>
              <p:cNvSpPr/>
              <p:nvPr/>
            </p:nvSpPr>
            <p:spPr>
              <a:xfrm>
                <a:off x="7565429" y="1290251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83" name="Rechteck 182"/>
              <p:cNvSpPr/>
              <p:nvPr/>
            </p:nvSpPr>
            <p:spPr>
              <a:xfrm>
                <a:off x="7717829" y="1442651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84" name="Rechteck 183"/>
              <p:cNvSpPr/>
              <p:nvPr/>
            </p:nvSpPr>
            <p:spPr>
              <a:xfrm>
                <a:off x="7870229" y="1595051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85" name="Rechteck 184"/>
              <p:cNvSpPr/>
              <p:nvPr/>
            </p:nvSpPr>
            <p:spPr>
              <a:xfrm rot="1251985" flipV="1">
                <a:off x="7617831" y="921625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86" name="Rechteck 185"/>
              <p:cNvSpPr/>
              <p:nvPr/>
            </p:nvSpPr>
            <p:spPr>
              <a:xfrm rot="1251985" flipV="1">
                <a:off x="7770231" y="1074025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87" name="Rechteck 186"/>
              <p:cNvSpPr/>
              <p:nvPr/>
            </p:nvSpPr>
            <p:spPr>
              <a:xfrm rot="1251985" flipV="1">
                <a:off x="7922631" y="1226425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88" name="Rechteck 187"/>
              <p:cNvSpPr/>
              <p:nvPr/>
            </p:nvSpPr>
            <p:spPr>
              <a:xfrm rot="1251985" flipV="1">
                <a:off x="8075031" y="1378825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89" name="Rechteck 188"/>
              <p:cNvSpPr/>
              <p:nvPr/>
            </p:nvSpPr>
            <p:spPr>
              <a:xfrm rot="1251985" flipV="1">
                <a:off x="8227431" y="1531225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90" name="Rechteck 189"/>
              <p:cNvSpPr/>
              <p:nvPr/>
            </p:nvSpPr>
            <p:spPr>
              <a:xfrm flipV="1">
                <a:off x="7108229" y="1666272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91" name="Rechteck 190"/>
              <p:cNvSpPr/>
              <p:nvPr/>
            </p:nvSpPr>
            <p:spPr>
              <a:xfrm flipV="1">
                <a:off x="7260629" y="1818672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92" name="Rechteck 191"/>
              <p:cNvSpPr/>
              <p:nvPr/>
            </p:nvSpPr>
            <p:spPr>
              <a:xfrm flipV="1">
                <a:off x="7413029" y="1971072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93" name="Rechteck 192"/>
              <p:cNvSpPr/>
              <p:nvPr/>
            </p:nvSpPr>
            <p:spPr>
              <a:xfrm flipV="1">
                <a:off x="7565429" y="2123472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94" name="Rechteck 193"/>
              <p:cNvSpPr/>
              <p:nvPr/>
            </p:nvSpPr>
            <p:spPr>
              <a:xfrm flipV="1">
                <a:off x="7717829" y="2275872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95" name="Rechteck 194"/>
              <p:cNvSpPr/>
              <p:nvPr/>
            </p:nvSpPr>
            <p:spPr>
              <a:xfrm rot="1251985">
                <a:off x="7408390" y="1647332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96" name="Rechteck 195"/>
              <p:cNvSpPr/>
              <p:nvPr/>
            </p:nvSpPr>
            <p:spPr>
              <a:xfrm rot="1251985">
                <a:off x="7560790" y="1799732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97" name="Rechteck 196"/>
              <p:cNvSpPr/>
              <p:nvPr/>
            </p:nvSpPr>
            <p:spPr>
              <a:xfrm rot="1251985">
                <a:off x="7713190" y="1952132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98" name="Rechteck 197"/>
              <p:cNvSpPr/>
              <p:nvPr/>
            </p:nvSpPr>
            <p:spPr>
              <a:xfrm rot="1251985">
                <a:off x="7865590" y="2104532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99" name="Rechteck 198"/>
              <p:cNvSpPr/>
              <p:nvPr/>
            </p:nvSpPr>
            <p:spPr>
              <a:xfrm rot="1251985">
                <a:off x="8017990" y="2256932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grpSp>
          <p:nvGrpSpPr>
            <p:cNvPr id="200" name="Gruppieren 199"/>
            <p:cNvGrpSpPr/>
            <p:nvPr/>
          </p:nvGrpSpPr>
          <p:grpSpPr>
            <a:xfrm>
              <a:off x="13747156" y="2408582"/>
              <a:ext cx="7152244" cy="2022284"/>
              <a:chOff x="506626" y="2859128"/>
              <a:chExt cx="8295502" cy="2342681"/>
            </a:xfrm>
          </p:grpSpPr>
          <p:sp>
            <p:nvSpPr>
              <p:cNvPr id="201" name="Ellipse 200"/>
              <p:cNvSpPr/>
              <p:nvPr/>
            </p:nvSpPr>
            <p:spPr>
              <a:xfrm>
                <a:off x="6899188" y="3298865"/>
                <a:ext cx="1902940" cy="1902941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2857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02" name="Ellipse 201"/>
              <p:cNvSpPr/>
              <p:nvPr/>
            </p:nvSpPr>
            <p:spPr>
              <a:xfrm>
                <a:off x="3702908" y="3298868"/>
                <a:ext cx="1902940" cy="1902941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2857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03" name="Ellipse 202"/>
              <p:cNvSpPr/>
              <p:nvPr/>
            </p:nvSpPr>
            <p:spPr>
              <a:xfrm>
                <a:off x="506628" y="3298868"/>
                <a:ext cx="1902940" cy="1902941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2857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04" name="Textfeld 203"/>
              <p:cNvSpPr txBox="1"/>
              <p:nvPr/>
            </p:nvSpPr>
            <p:spPr>
              <a:xfrm>
                <a:off x="506626" y="2859128"/>
                <a:ext cx="5097242" cy="5930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i="1" dirty="0" err="1" smtClean="0"/>
                  <a:t>Phellinidium</a:t>
                </a:r>
                <a:r>
                  <a:rPr lang="de-DE" sz="2000" i="1" dirty="0" smtClean="0"/>
                  <a:t> </a:t>
                </a:r>
                <a:r>
                  <a:rPr lang="de-DE" sz="2000" i="1" dirty="0" err="1" smtClean="0"/>
                  <a:t>pouzarii</a:t>
                </a:r>
                <a:endParaRPr lang="en-US" sz="2000" i="1" dirty="0"/>
              </a:p>
            </p:txBody>
          </p:sp>
          <p:sp>
            <p:nvSpPr>
              <p:cNvPr id="205" name="Rechteck 204"/>
              <p:cNvSpPr/>
              <p:nvPr/>
            </p:nvSpPr>
            <p:spPr>
              <a:xfrm>
                <a:off x="912316" y="3560166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06" name="Rechteck 205"/>
              <p:cNvSpPr/>
              <p:nvPr/>
            </p:nvSpPr>
            <p:spPr>
              <a:xfrm>
                <a:off x="1064716" y="3712566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07" name="Rechteck 206"/>
              <p:cNvSpPr/>
              <p:nvPr/>
            </p:nvSpPr>
            <p:spPr>
              <a:xfrm>
                <a:off x="1217116" y="3864966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08" name="Rechteck 207"/>
              <p:cNvSpPr/>
              <p:nvPr/>
            </p:nvSpPr>
            <p:spPr>
              <a:xfrm>
                <a:off x="1369516" y="4017366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09" name="Rechteck 208"/>
              <p:cNvSpPr/>
              <p:nvPr/>
            </p:nvSpPr>
            <p:spPr>
              <a:xfrm>
                <a:off x="1521916" y="4169766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10" name="Rechteck 209"/>
              <p:cNvSpPr/>
              <p:nvPr/>
            </p:nvSpPr>
            <p:spPr>
              <a:xfrm rot="1251985" flipV="1">
                <a:off x="1269518" y="3496340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11" name="Rechteck 210"/>
              <p:cNvSpPr/>
              <p:nvPr/>
            </p:nvSpPr>
            <p:spPr>
              <a:xfrm rot="1251985" flipV="1">
                <a:off x="1421918" y="3648740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12" name="Rechteck 211"/>
              <p:cNvSpPr/>
              <p:nvPr/>
            </p:nvSpPr>
            <p:spPr>
              <a:xfrm rot="1251985" flipV="1">
                <a:off x="1574318" y="3801140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13" name="Rechteck 212"/>
              <p:cNvSpPr/>
              <p:nvPr/>
            </p:nvSpPr>
            <p:spPr>
              <a:xfrm rot="1251985" flipV="1">
                <a:off x="1726718" y="3953540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14" name="Rechteck 213"/>
              <p:cNvSpPr/>
              <p:nvPr/>
            </p:nvSpPr>
            <p:spPr>
              <a:xfrm rot="1251985" flipV="1">
                <a:off x="1879118" y="4105940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15" name="Rechteck 214"/>
              <p:cNvSpPr/>
              <p:nvPr/>
            </p:nvSpPr>
            <p:spPr>
              <a:xfrm flipV="1">
                <a:off x="759916" y="4240987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16" name="Rechteck 215"/>
              <p:cNvSpPr/>
              <p:nvPr/>
            </p:nvSpPr>
            <p:spPr>
              <a:xfrm flipV="1">
                <a:off x="912316" y="4393387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17" name="Rechteck 216"/>
              <p:cNvSpPr/>
              <p:nvPr/>
            </p:nvSpPr>
            <p:spPr>
              <a:xfrm flipV="1">
                <a:off x="1064716" y="4545787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18" name="Rechteck 217"/>
              <p:cNvSpPr/>
              <p:nvPr/>
            </p:nvSpPr>
            <p:spPr>
              <a:xfrm flipV="1">
                <a:off x="1217116" y="4698187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19" name="Rechteck 218"/>
              <p:cNvSpPr/>
              <p:nvPr/>
            </p:nvSpPr>
            <p:spPr>
              <a:xfrm flipV="1">
                <a:off x="1369516" y="4850587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20" name="Rechteck 219"/>
              <p:cNvSpPr/>
              <p:nvPr/>
            </p:nvSpPr>
            <p:spPr>
              <a:xfrm rot="1251985">
                <a:off x="1060077" y="4222047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21" name="Rechteck 220"/>
              <p:cNvSpPr/>
              <p:nvPr/>
            </p:nvSpPr>
            <p:spPr>
              <a:xfrm rot="1251985">
                <a:off x="1212477" y="4374447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22" name="Rechteck 221"/>
              <p:cNvSpPr/>
              <p:nvPr/>
            </p:nvSpPr>
            <p:spPr>
              <a:xfrm rot="1251985">
                <a:off x="1364877" y="4526847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23" name="Rechteck 222"/>
              <p:cNvSpPr/>
              <p:nvPr/>
            </p:nvSpPr>
            <p:spPr>
              <a:xfrm rot="1251985">
                <a:off x="1517277" y="4679247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24" name="Rechteck 223"/>
              <p:cNvSpPr/>
              <p:nvPr/>
            </p:nvSpPr>
            <p:spPr>
              <a:xfrm rot="1251985">
                <a:off x="1669677" y="4831647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25" name="Rechteck 224"/>
              <p:cNvSpPr/>
              <p:nvPr/>
            </p:nvSpPr>
            <p:spPr>
              <a:xfrm>
                <a:off x="4060102" y="3610304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26" name="Rechteck 225"/>
              <p:cNvSpPr/>
              <p:nvPr/>
            </p:nvSpPr>
            <p:spPr>
              <a:xfrm>
                <a:off x="4212502" y="3762704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27" name="Rechteck 226"/>
              <p:cNvSpPr/>
              <p:nvPr/>
            </p:nvSpPr>
            <p:spPr>
              <a:xfrm>
                <a:off x="4364902" y="3915104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28" name="Rechteck 227"/>
              <p:cNvSpPr/>
              <p:nvPr/>
            </p:nvSpPr>
            <p:spPr>
              <a:xfrm>
                <a:off x="4517302" y="4067504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29" name="Rechteck 228"/>
              <p:cNvSpPr/>
              <p:nvPr/>
            </p:nvSpPr>
            <p:spPr>
              <a:xfrm>
                <a:off x="4669702" y="4219904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30" name="Rechteck 229"/>
              <p:cNvSpPr/>
              <p:nvPr/>
            </p:nvSpPr>
            <p:spPr>
              <a:xfrm rot="1251985" flipV="1">
                <a:off x="4417304" y="3546478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31" name="Rechteck 230"/>
              <p:cNvSpPr/>
              <p:nvPr/>
            </p:nvSpPr>
            <p:spPr>
              <a:xfrm rot="1251985" flipV="1">
                <a:off x="4569704" y="3698878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32" name="Rechteck 231"/>
              <p:cNvSpPr/>
              <p:nvPr/>
            </p:nvSpPr>
            <p:spPr>
              <a:xfrm rot="1251985" flipV="1">
                <a:off x="4722104" y="3851278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33" name="Rechteck 232"/>
              <p:cNvSpPr/>
              <p:nvPr/>
            </p:nvSpPr>
            <p:spPr>
              <a:xfrm rot="1251985" flipV="1">
                <a:off x="4874504" y="4003678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34" name="Rechteck 233"/>
              <p:cNvSpPr/>
              <p:nvPr/>
            </p:nvSpPr>
            <p:spPr>
              <a:xfrm rot="1251985" flipV="1">
                <a:off x="5026904" y="4156078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35" name="Rechteck 234"/>
              <p:cNvSpPr/>
              <p:nvPr/>
            </p:nvSpPr>
            <p:spPr>
              <a:xfrm flipV="1">
                <a:off x="3907702" y="4291125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36" name="Rechteck 235"/>
              <p:cNvSpPr/>
              <p:nvPr/>
            </p:nvSpPr>
            <p:spPr>
              <a:xfrm flipV="1">
                <a:off x="4060102" y="4443525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37" name="Rechteck 236"/>
              <p:cNvSpPr/>
              <p:nvPr/>
            </p:nvSpPr>
            <p:spPr>
              <a:xfrm flipV="1">
                <a:off x="4212502" y="4595925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38" name="Rechteck 237"/>
              <p:cNvSpPr/>
              <p:nvPr/>
            </p:nvSpPr>
            <p:spPr>
              <a:xfrm flipV="1">
                <a:off x="4364902" y="4748325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39" name="Rechteck 238"/>
              <p:cNvSpPr/>
              <p:nvPr/>
            </p:nvSpPr>
            <p:spPr>
              <a:xfrm flipV="1">
                <a:off x="4517302" y="4900725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40" name="Rechteck 239"/>
              <p:cNvSpPr/>
              <p:nvPr/>
            </p:nvSpPr>
            <p:spPr>
              <a:xfrm rot="1251985">
                <a:off x="4207863" y="4272185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41" name="Rechteck 240"/>
              <p:cNvSpPr/>
              <p:nvPr/>
            </p:nvSpPr>
            <p:spPr>
              <a:xfrm rot="1251985">
                <a:off x="4360263" y="4424585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42" name="Rechteck 241"/>
              <p:cNvSpPr/>
              <p:nvPr/>
            </p:nvSpPr>
            <p:spPr>
              <a:xfrm rot="1251985">
                <a:off x="4512663" y="4576985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43" name="Rechteck 242"/>
              <p:cNvSpPr/>
              <p:nvPr/>
            </p:nvSpPr>
            <p:spPr>
              <a:xfrm rot="1251985">
                <a:off x="4665063" y="4729385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44" name="Rechteck 243"/>
              <p:cNvSpPr/>
              <p:nvPr/>
            </p:nvSpPr>
            <p:spPr>
              <a:xfrm rot="1251985">
                <a:off x="4817463" y="4881785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45" name="Rechteck 244"/>
              <p:cNvSpPr/>
              <p:nvPr/>
            </p:nvSpPr>
            <p:spPr>
              <a:xfrm>
                <a:off x="7270706" y="3639910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46" name="Rechteck 245"/>
              <p:cNvSpPr/>
              <p:nvPr/>
            </p:nvSpPr>
            <p:spPr>
              <a:xfrm>
                <a:off x="7423106" y="3792310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47" name="Rechteck 246"/>
              <p:cNvSpPr/>
              <p:nvPr/>
            </p:nvSpPr>
            <p:spPr>
              <a:xfrm>
                <a:off x="7575506" y="3944710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48" name="Rechteck 247"/>
              <p:cNvSpPr/>
              <p:nvPr/>
            </p:nvSpPr>
            <p:spPr>
              <a:xfrm>
                <a:off x="7727906" y="4097110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49" name="Rechteck 248"/>
              <p:cNvSpPr/>
              <p:nvPr/>
            </p:nvSpPr>
            <p:spPr>
              <a:xfrm>
                <a:off x="7880306" y="4249510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50" name="Rechteck 249"/>
              <p:cNvSpPr/>
              <p:nvPr/>
            </p:nvSpPr>
            <p:spPr>
              <a:xfrm rot="1251985" flipV="1">
                <a:off x="7627908" y="3576084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51" name="Rechteck 250"/>
              <p:cNvSpPr/>
              <p:nvPr/>
            </p:nvSpPr>
            <p:spPr>
              <a:xfrm rot="1251985" flipV="1">
                <a:off x="7780308" y="3728484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52" name="Rechteck 251"/>
              <p:cNvSpPr/>
              <p:nvPr/>
            </p:nvSpPr>
            <p:spPr>
              <a:xfrm rot="1251985" flipV="1">
                <a:off x="7932708" y="3880884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53" name="Rechteck 252"/>
              <p:cNvSpPr/>
              <p:nvPr/>
            </p:nvSpPr>
            <p:spPr>
              <a:xfrm rot="1251985" flipV="1">
                <a:off x="8085108" y="4033284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54" name="Rechteck 253"/>
              <p:cNvSpPr/>
              <p:nvPr/>
            </p:nvSpPr>
            <p:spPr>
              <a:xfrm rot="1251985" flipV="1">
                <a:off x="8237508" y="4185684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55" name="Rechteck 254"/>
              <p:cNvSpPr/>
              <p:nvPr/>
            </p:nvSpPr>
            <p:spPr>
              <a:xfrm flipV="1">
                <a:off x="7118306" y="4320731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56" name="Rechteck 255"/>
              <p:cNvSpPr/>
              <p:nvPr/>
            </p:nvSpPr>
            <p:spPr>
              <a:xfrm flipV="1">
                <a:off x="7270706" y="4473131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57" name="Rechteck 256"/>
              <p:cNvSpPr/>
              <p:nvPr/>
            </p:nvSpPr>
            <p:spPr>
              <a:xfrm flipV="1">
                <a:off x="7423106" y="4625531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319" name="Rechteck 318"/>
              <p:cNvSpPr/>
              <p:nvPr/>
            </p:nvSpPr>
            <p:spPr>
              <a:xfrm flipV="1">
                <a:off x="7575506" y="4777931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387" name="Rechteck 386"/>
              <p:cNvSpPr/>
              <p:nvPr/>
            </p:nvSpPr>
            <p:spPr>
              <a:xfrm flipV="1">
                <a:off x="7727906" y="4930331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388" name="Rechteck 387"/>
              <p:cNvSpPr/>
              <p:nvPr/>
            </p:nvSpPr>
            <p:spPr>
              <a:xfrm rot="1251985">
                <a:off x="7418467" y="4301791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389" name="Rechteck 388"/>
              <p:cNvSpPr/>
              <p:nvPr/>
            </p:nvSpPr>
            <p:spPr>
              <a:xfrm rot="1251985">
                <a:off x="7570867" y="4454191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390" name="Rechteck 389"/>
              <p:cNvSpPr/>
              <p:nvPr/>
            </p:nvSpPr>
            <p:spPr>
              <a:xfrm rot="1251985">
                <a:off x="7723267" y="4606591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391" name="Rechteck 390"/>
              <p:cNvSpPr/>
              <p:nvPr/>
            </p:nvSpPr>
            <p:spPr>
              <a:xfrm rot="1251985">
                <a:off x="7875667" y="4758991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392" name="Rechteck 391"/>
              <p:cNvSpPr/>
              <p:nvPr/>
            </p:nvSpPr>
            <p:spPr>
              <a:xfrm rot="1251985">
                <a:off x="8028067" y="4911391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grpSp>
          <p:nvGrpSpPr>
            <p:cNvPr id="393" name="Gruppieren 392"/>
            <p:cNvGrpSpPr/>
            <p:nvPr/>
          </p:nvGrpSpPr>
          <p:grpSpPr>
            <a:xfrm>
              <a:off x="13747158" y="6669884"/>
              <a:ext cx="7149466" cy="2089904"/>
              <a:chOff x="506628" y="5512738"/>
              <a:chExt cx="8295500" cy="2326505"/>
            </a:xfrm>
          </p:grpSpPr>
          <p:sp>
            <p:nvSpPr>
              <p:cNvPr id="394" name="Ellipse 393"/>
              <p:cNvSpPr/>
              <p:nvPr/>
            </p:nvSpPr>
            <p:spPr>
              <a:xfrm>
                <a:off x="6899188" y="5936300"/>
                <a:ext cx="1902940" cy="1902941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2857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395" name="Ellipse 394"/>
              <p:cNvSpPr/>
              <p:nvPr/>
            </p:nvSpPr>
            <p:spPr>
              <a:xfrm>
                <a:off x="3702908" y="5936301"/>
                <a:ext cx="1902940" cy="1902941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2857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396" name="Ellipse 395"/>
              <p:cNvSpPr/>
              <p:nvPr/>
            </p:nvSpPr>
            <p:spPr>
              <a:xfrm>
                <a:off x="506628" y="5936302"/>
                <a:ext cx="1902940" cy="1902941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2857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397" name="Textfeld 396"/>
              <p:cNvSpPr txBox="1"/>
              <p:nvPr/>
            </p:nvSpPr>
            <p:spPr>
              <a:xfrm>
                <a:off x="506628" y="5512738"/>
                <a:ext cx="2954272" cy="5115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2000" i="1" dirty="0" err="1" smtClean="0"/>
                  <a:t>Fomitopsis</a:t>
                </a:r>
                <a:r>
                  <a:rPr lang="de-DE" sz="2000" i="1" dirty="0" smtClean="0"/>
                  <a:t> </a:t>
                </a:r>
                <a:r>
                  <a:rPr lang="de-DE" sz="2000" i="1" dirty="0" err="1" smtClean="0"/>
                  <a:t>rosea</a:t>
                </a:r>
                <a:endParaRPr lang="en-US" sz="2000" i="1" dirty="0"/>
              </a:p>
            </p:txBody>
          </p:sp>
          <p:sp>
            <p:nvSpPr>
              <p:cNvPr id="398" name="Rechteck 397"/>
              <p:cNvSpPr/>
              <p:nvPr/>
            </p:nvSpPr>
            <p:spPr>
              <a:xfrm>
                <a:off x="866812" y="6281437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399" name="Rechteck 398"/>
              <p:cNvSpPr/>
              <p:nvPr/>
            </p:nvSpPr>
            <p:spPr>
              <a:xfrm>
                <a:off x="1019212" y="6433837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00" name="Rechteck 399"/>
              <p:cNvSpPr/>
              <p:nvPr/>
            </p:nvSpPr>
            <p:spPr>
              <a:xfrm>
                <a:off x="1171612" y="6586237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01" name="Rechteck 400"/>
              <p:cNvSpPr/>
              <p:nvPr/>
            </p:nvSpPr>
            <p:spPr>
              <a:xfrm>
                <a:off x="1324012" y="6738637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02" name="Rechteck 401"/>
              <p:cNvSpPr/>
              <p:nvPr/>
            </p:nvSpPr>
            <p:spPr>
              <a:xfrm>
                <a:off x="1476412" y="6891037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03" name="Rechteck 402"/>
              <p:cNvSpPr/>
              <p:nvPr/>
            </p:nvSpPr>
            <p:spPr>
              <a:xfrm rot="1251985" flipV="1">
                <a:off x="1224014" y="6217611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04" name="Rechteck 403"/>
              <p:cNvSpPr/>
              <p:nvPr/>
            </p:nvSpPr>
            <p:spPr>
              <a:xfrm rot="1251985" flipV="1">
                <a:off x="1376414" y="6370011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05" name="Rechteck 404"/>
              <p:cNvSpPr/>
              <p:nvPr/>
            </p:nvSpPr>
            <p:spPr>
              <a:xfrm rot="1251985" flipV="1">
                <a:off x="1528814" y="6522411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06" name="Rechteck 405"/>
              <p:cNvSpPr/>
              <p:nvPr/>
            </p:nvSpPr>
            <p:spPr>
              <a:xfrm rot="1251985" flipV="1">
                <a:off x="1681214" y="6674811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07" name="Rechteck 406"/>
              <p:cNvSpPr/>
              <p:nvPr/>
            </p:nvSpPr>
            <p:spPr>
              <a:xfrm rot="1251985" flipV="1">
                <a:off x="1833614" y="6827211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08" name="Rechteck 407"/>
              <p:cNvSpPr/>
              <p:nvPr/>
            </p:nvSpPr>
            <p:spPr>
              <a:xfrm flipV="1">
                <a:off x="714412" y="6962258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09" name="Rechteck 408"/>
              <p:cNvSpPr/>
              <p:nvPr/>
            </p:nvSpPr>
            <p:spPr>
              <a:xfrm flipV="1">
                <a:off x="866812" y="7114658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10" name="Rechteck 409"/>
              <p:cNvSpPr/>
              <p:nvPr/>
            </p:nvSpPr>
            <p:spPr>
              <a:xfrm flipV="1">
                <a:off x="1019212" y="7267058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11" name="Rechteck 410"/>
              <p:cNvSpPr/>
              <p:nvPr/>
            </p:nvSpPr>
            <p:spPr>
              <a:xfrm flipV="1">
                <a:off x="1171612" y="7419458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12" name="Rechteck 411"/>
              <p:cNvSpPr/>
              <p:nvPr/>
            </p:nvSpPr>
            <p:spPr>
              <a:xfrm flipV="1">
                <a:off x="1324012" y="7571858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13" name="Rechteck 412"/>
              <p:cNvSpPr/>
              <p:nvPr/>
            </p:nvSpPr>
            <p:spPr>
              <a:xfrm rot="1251985">
                <a:off x="1014573" y="6943318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14" name="Rechteck 413"/>
              <p:cNvSpPr/>
              <p:nvPr/>
            </p:nvSpPr>
            <p:spPr>
              <a:xfrm rot="1251985">
                <a:off x="1166973" y="7095718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15" name="Rechteck 414"/>
              <p:cNvSpPr/>
              <p:nvPr/>
            </p:nvSpPr>
            <p:spPr>
              <a:xfrm rot="1251985">
                <a:off x="1319373" y="7248118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16" name="Rechteck 415"/>
              <p:cNvSpPr/>
              <p:nvPr/>
            </p:nvSpPr>
            <p:spPr>
              <a:xfrm rot="1251985">
                <a:off x="1471773" y="7400518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17" name="Rechteck 416"/>
              <p:cNvSpPr/>
              <p:nvPr/>
            </p:nvSpPr>
            <p:spPr>
              <a:xfrm rot="1251985">
                <a:off x="1624173" y="7552918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18" name="Rechteck 417"/>
              <p:cNvSpPr/>
              <p:nvPr/>
            </p:nvSpPr>
            <p:spPr>
              <a:xfrm>
                <a:off x="4045401" y="6311043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19" name="Rechteck 418"/>
              <p:cNvSpPr/>
              <p:nvPr/>
            </p:nvSpPr>
            <p:spPr>
              <a:xfrm>
                <a:off x="4197801" y="6463443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20" name="Rechteck 419"/>
              <p:cNvSpPr/>
              <p:nvPr/>
            </p:nvSpPr>
            <p:spPr>
              <a:xfrm>
                <a:off x="4350201" y="6615843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21" name="Rechteck 420"/>
              <p:cNvSpPr/>
              <p:nvPr/>
            </p:nvSpPr>
            <p:spPr>
              <a:xfrm>
                <a:off x="4502601" y="6768243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22" name="Rechteck 421"/>
              <p:cNvSpPr/>
              <p:nvPr/>
            </p:nvSpPr>
            <p:spPr>
              <a:xfrm>
                <a:off x="4655001" y="6920643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23" name="Rechteck 422"/>
              <p:cNvSpPr/>
              <p:nvPr/>
            </p:nvSpPr>
            <p:spPr>
              <a:xfrm rot="1251985" flipV="1">
                <a:off x="4402603" y="6247217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24" name="Rechteck 423"/>
              <p:cNvSpPr/>
              <p:nvPr/>
            </p:nvSpPr>
            <p:spPr>
              <a:xfrm rot="1251985" flipV="1">
                <a:off x="4555003" y="6399617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25" name="Rechteck 424"/>
              <p:cNvSpPr/>
              <p:nvPr/>
            </p:nvSpPr>
            <p:spPr>
              <a:xfrm rot="1251985" flipV="1">
                <a:off x="4707403" y="6552017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26" name="Rechteck 425"/>
              <p:cNvSpPr/>
              <p:nvPr/>
            </p:nvSpPr>
            <p:spPr>
              <a:xfrm rot="1251985" flipV="1">
                <a:off x="4859803" y="6704417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27" name="Rechteck 426"/>
              <p:cNvSpPr/>
              <p:nvPr/>
            </p:nvSpPr>
            <p:spPr>
              <a:xfrm rot="1251985" flipV="1">
                <a:off x="5012203" y="6856817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28" name="Rechteck 427"/>
              <p:cNvSpPr/>
              <p:nvPr/>
            </p:nvSpPr>
            <p:spPr>
              <a:xfrm flipV="1">
                <a:off x="3893001" y="6991864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29" name="Rechteck 428"/>
              <p:cNvSpPr/>
              <p:nvPr/>
            </p:nvSpPr>
            <p:spPr>
              <a:xfrm flipV="1">
                <a:off x="4045401" y="7144264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30" name="Rechteck 429"/>
              <p:cNvSpPr/>
              <p:nvPr/>
            </p:nvSpPr>
            <p:spPr>
              <a:xfrm flipV="1">
                <a:off x="4197801" y="7296664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31" name="Rechteck 430"/>
              <p:cNvSpPr/>
              <p:nvPr/>
            </p:nvSpPr>
            <p:spPr>
              <a:xfrm flipV="1">
                <a:off x="4350201" y="7449064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32" name="Rechteck 431"/>
              <p:cNvSpPr/>
              <p:nvPr/>
            </p:nvSpPr>
            <p:spPr>
              <a:xfrm flipV="1">
                <a:off x="4502601" y="7601464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33" name="Rechteck 432"/>
              <p:cNvSpPr/>
              <p:nvPr/>
            </p:nvSpPr>
            <p:spPr>
              <a:xfrm rot="1251985">
                <a:off x="4193162" y="6972924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34" name="Rechteck 433"/>
              <p:cNvSpPr/>
              <p:nvPr/>
            </p:nvSpPr>
            <p:spPr>
              <a:xfrm rot="1251985">
                <a:off x="4345562" y="7125324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35" name="Rechteck 434"/>
              <p:cNvSpPr/>
              <p:nvPr/>
            </p:nvSpPr>
            <p:spPr>
              <a:xfrm rot="1251985">
                <a:off x="4497962" y="7277724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36" name="Rechteck 435"/>
              <p:cNvSpPr/>
              <p:nvPr/>
            </p:nvSpPr>
            <p:spPr>
              <a:xfrm rot="1251985">
                <a:off x="4650362" y="7430124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37" name="Rechteck 436"/>
              <p:cNvSpPr/>
              <p:nvPr/>
            </p:nvSpPr>
            <p:spPr>
              <a:xfrm rot="1251985">
                <a:off x="4802762" y="7582524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38" name="Rechteck 437"/>
              <p:cNvSpPr/>
              <p:nvPr/>
            </p:nvSpPr>
            <p:spPr>
              <a:xfrm>
                <a:off x="7295615" y="6246636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39" name="Rechteck 438"/>
              <p:cNvSpPr/>
              <p:nvPr/>
            </p:nvSpPr>
            <p:spPr>
              <a:xfrm>
                <a:off x="7448015" y="6399036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40" name="Rechteck 439"/>
              <p:cNvSpPr/>
              <p:nvPr/>
            </p:nvSpPr>
            <p:spPr>
              <a:xfrm>
                <a:off x="7600415" y="6551436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41" name="Rechteck 440"/>
              <p:cNvSpPr/>
              <p:nvPr/>
            </p:nvSpPr>
            <p:spPr>
              <a:xfrm>
                <a:off x="7752815" y="6703836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42" name="Rechteck 441"/>
              <p:cNvSpPr/>
              <p:nvPr/>
            </p:nvSpPr>
            <p:spPr>
              <a:xfrm>
                <a:off x="7905215" y="6856236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43" name="Rechteck 442"/>
              <p:cNvSpPr/>
              <p:nvPr/>
            </p:nvSpPr>
            <p:spPr>
              <a:xfrm rot="1251985" flipV="1">
                <a:off x="7652817" y="6182810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44" name="Rechteck 443"/>
              <p:cNvSpPr/>
              <p:nvPr/>
            </p:nvSpPr>
            <p:spPr>
              <a:xfrm rot="1251985" flipV="1">
                <a:off x="7805217" y="6335210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45" name="Rechteck 444"/>
              <p:cNvSpPr/>
              <p:nvPr/>
            </p:nvSpPr>
            <p:spPr>
              <a:xfrm rot="1251985" flipV="1">
                <a:off x="7957617" y="6487610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46" name="Rechteck 445"/>
              <p:cNvSpPr/>
              <p:nvPr/>
            </p:nvSpPr>
            <p:spPr>
              <a:xfrm rot="1251985" flipV="1">
                <a:off x="8110017" y="6640010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47" name="Rechteck 446"/>
              <p:cNvSpPr/>
              <p:nvPr/>
            </p:nvSpPr>
            <p:spPr>
              <a:xfrm rot="1251985" flipV="1">
                <a:off x="8262417" y="6792410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48" name="Rechteck 447"/>
              <p:cNvSpPr/>
              <p:nvPr/>
            </p:nvSpPr>
            <p:spPr>
              <a:xfrm flipV="1">
                <a:off x="7143215" y="6927457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49" name="Rechteck 448"/>
              <p:cNvSpPr/>
              <p:nvPr/>
            </p:nvSpPr>
            <p:spPr>
              <a:xfrm flipV="1">
                <a:off x="7295615" y="7079857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50" name="Rechteck 449"/>
              <p:cNvSpPr/>
              <p:nvPr/>
            </p:nvSpPr>
            <p:spPr>
              <a:xfrm flipV="1">
                <a:off x="7448015" y="7232257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51" name="Rechteck 450"/>
              <p:cNvSpPr/>
              <p:nvPr/>
            </p:nvSpPr>
            <p:spPr>
              <a:xfrm flipV="1">
                <a:off x="7600415" y="7384657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52" name="Rechteck 451"/>
              <p:cNvSpPr/>
              <p:nvPr/>
            </p:nvSpPr>
            <p:spPr>
              <a:xfrm flipV="1">
                <a:off x="7752815" y="7537057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53" name="Rechteck 452"/>
              <p:cNvSpPr/>
              <p:nvPr/>
            </p:nvSpPr>
            <p:spPr>
              <a:xfrm rot="1251985">
                <a:off x="7443376" y="6908517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54" name="Rechteck 453"/>
              <p:cNvSpPr/>
              <p:nvPr/>
            </p:nvSpPr>
            <p:spPr>
              <a:xfrm rot="1251985">
                <a:off x="7595776" y="7060917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55" name="Rechteck 454"/>
              <p:cNvSpPr/>
              <p:nvPr/>
            </p:nvSpPr>
            <p:spPr>
              <a:xfrm rot="1251985">
                <a:off x="7748176" y="7213317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56" name="Rechteck 455"/>
              <p:cNvSpPr/>
              <p:nvPr/>
            </p:nvSpPr>
            <p:spPr>
              <a:xfrm rot="1251985">
                <a:off x="7900576" y="7365717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57" name="Rechteck 456"/>
              <p:cNvSpPr/>
              <p:nvPr/>
            </p:nvSpPr>
            <p:spPr>
              <a:xfrm rot="1251985">
                <a:off x="8052976" y="7518117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grpSp>
          <p:nvGrpSpPr>
            <p:cNvPr id="458" name="Gruppieren 457"/>
            <p:cNvGrpSpPr/>
            <p:nvPr/>
          </p:nvGrpSpPr>
          <p:grpSpPr>
            <a:xfrm>
              <a:off x="13748111" y="8945533"/>
              <a:ext cx="7148513" cy="1996868"/>
              <a:chOff x="502272" y="8152095"/>
              <a:chExt cx="8295500" cy="2274334"/>
            </a:xfrm>
          </p:grpSpPr>
          <p:sp>
            <p:nvSpPr>
              <p:cNvPr id="459" name="Ellipse 458"/>
              <p:cNvSpPr/>
              <p:nvPr/>
            </p:nvSpPr>
            <p:spPr>
              <a:xfrm>
                <a:off x="6894832" y="8521427"/>
                <a:ext cx="1902940" cy="1902941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2857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60" name="Ellipse 459"/>
              <p:cNvSpPr/>
              <p:nvPr/>
            </p:nvSpPr>
            <p:spPr>
              <a:xfrm>
                <a:off x="3698552" y="8523488"/>
                <a:ext cx="1902940" cy="1902941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2857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61" name="Ellipse 460"/>
              <p:cNvSpPr/>
              <p:nvPr/>
            </p:nvSpPr>
            <p:spPr>
              <a:xfrm>
                <a:off x="502272" y="8521428"/>
                <a:ext cx="1902940" cy="1902941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2857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62" name="Textfeld 461"/>
              <p:cNvSpPr txBox="1"/>
              <p:nvPr/>
            </p:nvSpPr>
            <p:spPr>
              <a:xfrm>
                <a:off x="502272" y="8152095"/>
                <a:ext cx="3172600" cy="5234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2000" i="1" dirty="0" err="1" smtClean="0"/>
                  <a:t>Phlebia</a:t>
                </a:r>
                <a:r>
                  <a:rPr lang="de-DE" sz="2000" i="1" dirty="0" smtClean="0"/>
                  <a:t> </a:t>
                </a:r>
                <a:r>
                  <a:rPr lang="de-DE" sz="2000" i="1" dirty="0" err="1" smtClean="0"/>
                  <a:t>centrifuga</a:t>
                </a:r>
                <a:endParaRPr lang="en-US" sz="2000" i="1" dirty="0"/>
              </a:p>
            </p:txBody>
          </p:sp>
          <p:sp>
            <p:nvSpPr>
              <p:cNvPr id="463" name="Rechteck 462"/>
              <p:cNvSpPr/>
              <p:nvPr/>
            </p:nvSpPr>
            <p:spPr>
              <a:xfrm>
                <a:off x="893259" y="8850943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64" name="Rechteck 463"/>
              <p:cNvSpPr/>
              <p:nvPr/>
            </p:nvSpPr>
            <p:spPr>
              <a:xfrm>
                <a:off x="1045659" y="9003343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65" name="Rechteck 464"/>
              <p:cNvSpPr/>
              <p:nvPr/>
            </p:nvSpPr>
            <p:spPr>
              <a:xfrm>
                <a:off x="1198059" y="9155743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66" name="Rechteck 465"/>
              <p:cNvSpPr/>
              <p:nvPr/>
            </p:nvSpPr>
            <p:spPr>
              <a:xfrm>
                <a:off x="1350459" y="9308143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67" name="Rechteck 466"/>
              <p:cNvSpPr/>
              <p:nvPr/>
            </p:nvSpPr>
            <p:spPr>
              <a:xfrm>
                <a:off x="1502859" y="9460543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68" name="Rechteck 467"/>
              <p:cNvSpPr/>
              <p:nvPr/>
            </p:nvSpPr>
            <p:spPr>
              <a:xfrm rot="1251985" flipV="1">
                <a:off x="1250461" y="8787117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69" name="Rechteck 468"/>
              <p:cNvSpPr/>
              <p:nvPr/>
            </p:nvSpPr>
            <p:spPr>
              <a:xfrm rot="1251985" flipV="1">
                <a:off x="1402861" y="8939517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70" name="Rechteck 469"/>
              <p:cNvSpPr/>
              <p:nvPr/>
            </p:nvSpPr>
            <p:spPr>
              <a:xfrm rot="1251985" flipV="1">
                <a:off x="1555261" y="9091917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71" name="Rechteck 470"/>
              <p:cNvSpPr/>
              <p:nvPr/>
            </p:nvSpPr>
            <p:spPr>
              <a:xfrm rot="1251985" flipV="1">
                <a:off x="1707661" y="9244317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72" name="Rechteck 471"/>
              <p:cNvSpPr/>
              <p:nvPr/>
            </p:nvSpPr>
            <p:spPr>
              <a:xfrm rot="1251985" flipV="1">
                <a:off x="1860061" y="9396717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73" name="Rechteck 472"/>
              <p:cNvSpPr/>
              <p:nvPr/>
            </p:nvSpPr>
            <p:spPr>
              <a:xfrm flipV="1">
                <a:off x="740859" y="9531764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74" name="Rechteck 473"/>
              <p:cNvSpPr/>
              <p:nvPr/>
            </p:nvSpPr>
            <p:spPr>
              <a:xfrm flipV="1">
                <a:off x="893259" y="9684164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75" name="Rechteck 474"/>
              <p:cNvSpPr/>
              <p:nvPr/>
            </p:nvSpPr>
            <p:spPr>
              <a:xfrm flipV="1">
                <a:off x="1045659" y="9836564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76" name="Rechteck 475"/>
              <p:cNvSpPr/>
              <p:nvPr/>
            </p:nvSpPr>
            <p:spPr>
              <a:xfrm flipV="1">
                <a:off x="1198059" y="9988964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77" name="Rechteck 476"/>
              <p:cNvSpPr/>
              <p:nvPr/>
            </p:nvSpPr>
            <p:spPr>
              <a:xfrm flipV="1">
                <a:off x="1350459" y="10141364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78" name="Rechteck 477"/>
              <p:cNvSpPr/>
              <p:nvPr/>
            </p:nvSpPr>
            <p:spPr>
              <a:xfrm rot="1251985">
                <a:off x="1041020" y="9512824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79" name="Rechteck 478"/>
              <p:cNvSpPr/>
              <p:nvPr/>
            </p:nvSpPr>
            <p:spPr>
              <a:xfrm rot="1251985">
                <a:off x="1193420" y="9665224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80" name="Rechteck 479"/>
              <p:cNvSpPr/>
              <p:nvPr/>
            </p:nvSpPr>
            <p:spPr>
              <a:xfrm rot="1251985">
                <a:off x="1345820" y="9817624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81" name="Rechteck 480"/>
              <p:cNvSpPr/>
              <p:nvPr/>
            </p:nvSpPr>
            <p:spPr>
              <a:xfrm rot="1251985">
                <a:off x="1498220" y="9970024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82" name="Rechteck 481"/>
              <p:cNvSpPr/>
              <p:nvPr/>
            </p:nvSpPr>
            <p:spPr>
              <a:xfrm rot="1251985">
                <a:off x="1650620" y="10122424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83" name="Rechteck 482"/>
              <p:cNvSpPr/>
              <p:nvPr/>
            </p:nvSpPr>
            <p:spPr>
              <a:xfrm>
                <a:off x="4070308" y="8847945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84" name="Rechteck 483"/>
              <p:cNvSpPr/>
              <p:nvPr/>
            </p:nvSpPr>
            <p:spPr>
              <a:xfrm>
                <a:off x="4222708" y="9000345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85" name="Rechteck 484"/>
              <p:cNvSpPr/>
              <p:nvPr/>
            </p:nvSpPr>
            <p:spPr>
              <a:xfrm>
                <a:off x="4375108" y="9152745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86" name="Rechteck 485"/>
              <p:cNvSpPr/>
              <p:nvPr/>
            </p:nvSpPr>
            <p:spPr>
              <a:xfrm>
                <a:off x="4527508" y="9305145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87" name="Rechteck 486"/>
              <p:cNvSpPr/>
              <p:nvPr/>
            </p:nvSpPr>
            <p:spPr>
              <a:xfrm>
                <a:off x="4679908" y="9457545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88" name="Rechteck 487"/>
              <p:cNvSpPr/>
              <p:nvPr/>
            </p:nvSpPr>
            <p:spPr>
              <a:xfrm rot="1251985" flipV="1">
                <a:off x="4427510" y="8784119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89" name="Rechteck 488"/>
              <p:cNvSpPr/>
              <p:nvPr/>
            </p:nvSpPr>
            <p:spPr>
              <a:xfrm rot="1251985" flipV="1">
                <a:off x="4579910" y="8936519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90" name="Rechteck 489"/>
              <p:cNvSpPr/>
              <p:nvPr/>
            </p:nvSpPr>
            <p:spPr>
              <a:xfrm rot="1251985" flipV="1">
                <a:off x="4732310" y="9088919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91" name="Rechteck 490"/>
              <p:cNvSpPr/>
              <p:nvPr/>
            </p:nvSpPr>
            <p:spPr>
              <a:xfrm rot="1251985" flipV="1">
                <a:off x="4884710" y="9241319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92" name="Rechteck 491"/>
              <p:cNvSpPr/>
              <p:nvPr/>
            </p:nvSpPr>
            <p:spPr>
              <a:xfrm rot="1251985" flipV="1">
                <a:off x="5037110" y="9393719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93" name="Rechteck 492"/>
              <p:cNvSpPr/>
              <p:nvPr/>
            </p:nvSpPr>
            <p:spPr>
              <a:xfrm flipV="1">
                <a:off x="3917908" y="9528766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94" name="Rechteck 493"/>
              <p:cNvSpPr/>
              <p:nvPr/>
            </p:nvSpPr>
            <p:spPr>
              <a:xfrm flipV="1">
                <a:off x="4070308" y="9681166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95" name="Rechteck 494"/>
              <p:cNvSpPr/>
              <p:nvPr/>
            </p:nvSpPr>
            <p:spPr>
              <a:xfrm flipV="1">
                <a:off x="4222708" y="9833566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96" name="Rechteck 495"/>
              <p:cNvSpPr/>
              <p:nvPr/>
            </p:nvSpPr>
            <p:spPr>
              <a:xfrm flipV="1">
                <a:off x="4375108" y="9985966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97" name="Rechteck 496"/>
              <p:cNvSpPr/>
              <p:nvPr/>
            </p:nvSpPr>
            <p:spPr>
              <a:xfrm flipV="1">
                <a:off x="4527508" y="10138366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98" name="Rechteck 497"/>
              <p:cNvSpPr/>
              <p:nvPr/>
            </p:nvSpPr>
            <p:spPr>
              <a:xfrm rot="1251985">
                <a:off x="4218069" y="9509826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99" name="Rechteck 498"/>
              <p:cNvSpPr/>
              <p:nvPr/>
            </p:nvSpPr>
            <p:spPr>
              <a:xfrm rot="1251985">
                <a:off x="4370469" y="9662226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500" name="Rechteck 499"/>
              <p:cNvSpPr/>
              <p:nvPr/>
            </p:nvSpPr>
            <p:spPr>
              <a:xfrm rot="1251985">
                <a:off x="4522869" y="9814626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501" name="Rechteck 500"/>
              <p:cNvSpPr/>
              <p:nvPr/>
            </p:nvSpPr>
            <p:spPr>
              <a:xfrm rot="1251985">
                <a:off x="4675269" y="9967026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502" name="Rechteck 501"/>
              <p:cNvSpPr/>
              <p:nvPr/>
            </p:nvSpPr>
            <p:spPr>
              <a:xfrm rot="1251985">
                <a:off x="4827669" y="10119426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503" name="Rechteck 502"/>
              <p:cNvSpPr/>
              <p:nvPr/>
            </p:nvSpPr>
            <p:spPr>
              <a:xfrm>
                <a:off x="7278649" y="8847945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504" name="Rechteck 503"/>
              <p:cNvSpPr/>
              <p:nvPr/>
            </p:nvSpPr>
            <p:spPr>
              <a:xfrm>
                <a:off x="7431049" y="9000345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505" name="Rechteck 504"/>
              <p:cNvSpPr/>
              <p:nvPr/>
            </p:nvSpPr>
            <p:spPr>
              <a:xfrm>
                <a:off x="7583449" y="9152745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506" name="Rechteck 505"/>
              <p:cNvSpPr/>
              <p:nvPr/>
            </p:nvSpPr>
            <p:spPr>
              <a:xfrm>
                <a:off x="7735849" y="9305145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507" name="Rechteck 506"/>
              <p:cNvSpPr/>
              <p:nvPr/>
            </p:nvSpPr>
            <p:spPr>
              <a:xfrm>
                <a:off x="7888249" y="9457545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508" name="Rechteck 507"/>
              <p:cNvSpPr/>
              <p:nvPr/>
            </p:nvSpPr>
            <p:spPr>
              <a:xfrm rot="1251985" flipV="1">
                <a:off x="7635851" y="8784119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509" name="Rechteck 508"/>
              <p:cNvSpPr/>
              <p:nvPr/>
            </p:nvSpPr>
            <p:spPr>
              <a:xfrm rot="1251985" flipV="1">
                <a:off x="7788251" y="8936519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510" name="Rechteck 509"/>
              <p:cNvSpPr/>
              <p:nvPr/>
            </p:nvSpPr>
            <p:spPr>
              <a:xfrm rot="1251985" flipV="1">
                <a:off x="7940651" y="9088919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511" name="Rechteck 510"/>
              <p:cNvSpPr/>
              <p:nvPr/>
            </p:nvSpPr>
            <p:spPr>
              <a:xfrm rot="1251985" flipV="1">
                <a:off x="8093051" y="9241319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512" name="Rechteck 511"/>
              <p:cNvSpPr/>
              <p:nvPr/>
            </p:nvSpPr>
            <p:spPr>
              <a:xfrm rot="1251985" flipV="1">
                <a:off x="8245451" y="9393719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513" name="Rechteck 512"/>
              <p:cNvSpPr/>
              <p:nvPr/>
            </p:nvSpPr>
            <p:spPr>
              <a:xfrm flipV="1">
                <a:off x="7126249" y="9528766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514" name="Rechteck 513"/>
              <p:cNvSpPr/>
              <p:nvPr/>
            </p:nvSpPr>
            <p:spPr>
              <a:xfrm flipV="1">
                <a:off x="7278649" y="9681166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515" name="Rechteck 514"/>
              <p:cNvSpPr/>
              <p:nvPr/>
            </p:nvSpPr>
            <p:spPr>
              <a:xfrm flipV="1">
                <a:off x="7431049" y="9833566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516" name="Rechteck 515"/>
              <p:cNvSpPr/>
              <p:nvPr/>
            </p:nvSpPr>
            <p:spPr>
              <a:xfrm flipV="1">
                <a:off x="7583449" y="9985966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517" name="Rechteck 516"/>
              <p:cNvSpPr/>
              <p:nvPr/>
            </p:nvSpPr>
            <p:spPr>
              <a:xfrm flipV="1">
                <a:off x="7735849" y="10138366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518" name="Rechteck 517"/>
              <p:cNvSpPr/>
              <p:nvPr/>
            </p:nvSpPr>
            <p:spPr>
              <a:xfrm rot="1251985">
                <a:off x="7426410" y="9509826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519" name="Rechteck 518"/>
              <p:cNvSpPr/>
              <p:nvPr/>
            </p:nvSpPr>
            <p:spPr>
              <a:xfrm rot="1251985">
                <a:off x="7578810" y="9662226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520" name="Rechteck 519"/>
              <p:cNvSpPr/>
              <p:nvPr/>
            </p:nvSpPr>
            <p:spPr>
              <a:xfrm rot="1251985">
                <a:off x="7731210" y="9814626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521" name="Rechteck 520"/>
              <p:cNvSpPr/>
              <p:nvPr/>
            </p:nvSpPr>
            <p:spPr>
              <a:xfrm rot="1251985">
                <a:off x="7883610" y="9967026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522" name="Rechteck 521"/>
              <p:cNvSpPr/>
              <p:nvPr/>
            </p:nvSpPr>
            <p:spPr>
              <a:xfrm rot="1251985">
                <a:off x="8036010" y="10119426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grpSp>
          <p:nvGrpSpPr>
            <p:cNvPr id="523" name="Gruppieren 522"/>
            <p:cNvGrpSpPr/>
            <p:nvPr/>
          </p:nvGrpSpPr>
          <p:grpSpPr>
            <a:xfrm>
              <a:off x="13751286" y="4499668"/>
              <a:ext cx="7152242" cy="2022284"/>
              <a:chOff x="506628" y="2859128"/>
              <a:chExt cx="8295500" cy="2342681"/>
            </a:xfrm>
          </p:grpSpPr>
          <p:sp>
            <p:nvSpPr>
              <p:cNvPr id="524" name="Ellipse 523"/>
              <p:cNvSpPr/>
              <p:nvPr/>
            </p:nvSpPr>
            <p:spPr>
              <a:xfrm>
                <a:off x="6899188" y="3298865"/>
                <a:ext cx="1902940" cy="1902941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2857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525" name="Ellipse 524"/>
              <p:cNvSpPr/>
              <p:nvPr/>
            </p:nvSpPr>
            <p:spPr>
              <a:xfrm>
                <a:off x="3702908" y="3298868"/>
                <a:ext cx="1902940" cy="1902941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2857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526" name="Ellipse 525"/>
              <p:cNvSpPr/>
              <p:nvPr/>
            </p:nvSpPr>
            <p:spPr>
              <a:xfrm>
                <a:off x="506628" y="3298868"/>
                <a:ext cx="1902940" cy="1902941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2857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527" name="Textfeld 526"/>
              <p:cNvSpPr txBox="1"/>
              <p:nvPr/>
            </p:nvSpPr>
            <p:spPr>
              <a:xfrm>
                <a:off x="506628" y="2859128"/>
                <a:ext cx="2538324" cy="532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dirty="0" smtClean="0"/>
                  <a:t>Control</a:t>
                </a:r>
                <a:endParaRPr lang="en-US" sz="2000" dirty="0"/>
              </a:p>
            </p:txBody>
          </p:sp>
          <p:sp>
            <p:nvSpPr>
              <p:cNvPr id="528" name="Rechteck 527"/>
              <p:cNvSpPr/>
              <p:nvPr/>
            </p:nvSpPr>
            <p:spPr>
              <a:xfrm>
                <a:off x="1397355" y="4208844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529" name="Rechteck 528"/>
              <p:cNvSpPr/>
              <p:nvPr/>
            </p:nvSpPr>
            <p:spPr>
              <a:xfrm>
                <a:off x="1549755" y="4361244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530" name="Rechteck 529"/>
              <p:cNvSpPr/>
              <p:nvPr/>
            </p:nvSpPr>
            <p:spPr>
              <a:xfrm>
                <a:off x="658076" y="4497223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531" name="Rechteck 530"/>
              <p:cNvSpPr/>
              <p:nvPr/>
            </p:nvSpPr>
            <p:spPr>
              <a:xfrm>
                <a:off x="728266" y="4690678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532" name="Rechteck 531"/>
              <p:cNvSpPr/>
              <p:nvPr/>
            </p:nvSpPr>
            <p:spPr>
              <a:xfrm>
                <a:off x="880666" y="4843078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533" name="Rechteck 532"/>
              <p:cNvSpPr/>
              <p:nvPr/>
            </p:nvSpPr>
            <p:spPr>
              <a:xfrm rot="1251985" flipV="1">
                <a:off x="1754557" y="4145019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534" name="Rechteck 533"/>
              <p:cNvSpPr/>
              <p:nvPr/>
            </p:nvSpPr>
            <p:spPr>
              <a:xfrm rot="1251985" flipV="1">
                <a:off x="1906958" y="4297419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535" name="Rechteck 534"/>
              <p:cNvSpPr/>
              <p:nvPr/>
            </p:nvSpPr>
            <p:spPr>
              <a:xfrm rot="1251985" flipV="1">
                <a:off x="1099089" y="4458075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536" name="Rechteck 535"/>
              <p:cNvSpPr/>
              <p:nvPr/>
            </p:nvSpPr>
            <p:spPr>
              <a:xfrm rot="1251985" flipV="1">
                <a:off x="1085468" y="4626853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537" name="Rechteck 536"/>
              <p:cNvSpPr/>
              <p:nvPr/>
            </p:nvSpPr>
            <p:spPr>
              <a:xfrm rot="1251985" flipV="1">
                <a:off x="1237868" y="4779253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grpSp>
          <p:nvGrpSpPr>
            <p:cNvPr id="538" name="Gruppieren 537"/>
            <p:cNvGrpSpPr/>
            <p:nvPr/>
          </p:nvGrpSpPr>
          <p:grpSpPr>
            <a:xfrm>
              <a:off x="13752199" y="11047508"/>
              <a:ext cx="7148513" cy="1996868"/>
              <a:chOff x="502272" y="8152095"/>
              <a:chExt cx="8295500" cy="2274334"/>
            </a:xfrm>
          </p:grpSpPr>
          <p:sp>
            <p:nvSpPr>
              <p:cNvPr id="539" name="Ellipse 538"/>
              <p:cNvSpPr/>
              <p:nvPr/>
            </p:nvSpPr>
            <p:spPr>
              <a:xfrm>
                <a:off x="6894832" y="8521427"/>
                <a:ext cx="1902940" cy="1902941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2857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540" name="Ellipse 539"/>
              <p:cNvSpPr/>
              <p:nvPr/>
            </p:nvSpPr>
            <p:spPr>
              <a:xfrm>
                <a:off x="3698552" y="8523488"/>
                <a:ext cx="1902940" cy="1902941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2857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541" name="Ellipse 540"/>
              <p:cNvSpPr/>
              <p:nvPr/>
            </p:nvSpPr>
            <p:spPr>
              <a:xfrm>
                <a:off x="502272" y="8521428"/>
                <a:ext cx="1902940" cy="1902941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2857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542" name="Textfeld 541"/>
              <p:cNvSpPr txBox="1"/>
              <p:nvPr/>
            </p:nvSpPr>
            <p:spPr>
              <a:xfrm>
                <a:off x="502272" y="8152095"/>
                <a:ext cx="1435728" cy="5234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2000" dirty="0" smtClean="0"/>
                  <a:t>Control</a:t>
                </a:r>
                <a:endParaRPr lang="en-US" sz="2000" dirty="0"/>
              </a:p>
            </p:txBody>
          </p:sp>
        </p:grpSp>
        <p:sp>
          <p:nvSpPr>
            <p:cNvPr id="544" name="Rechteck 543"/>
            <p:cNvSpPr/>
            <p:nvPr/>
          </p:nvSpPr>
          <p:spPr>
            <a:xfrm>
              <a:off x="17289579" y="5690568"/>
              <a:ext cx="440394" cy="3946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45" name="Rechteck 544"/>
            <p:cNvSpPr/>
            <p:nvPr/>
          </p:nvSpPr>
          <p:spPr>
            <a:xfrm>
              <a:off x="17420976" y="5822125"/>
              <a:ext cx="440394" cy="3946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46" name="Rechteck 545"/>
            <p:cNvSpPr/>
            <p:nvPr/>
          </p:nvSpPr>
          <p:spPr>
            <a:xfrm>
              <a:off x="16652185" y="5939507"/>
              <a:ext cx="440394" cy="3946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47" name="Rechteck 546"/>
            <p:cNvSpPr/>
            <p:nvPr/>
          </p:nvSpPr>
          <p:spPr>
            <a:xfrm>
              <a:off x="16712702" y="6106504"/>
              <a:ext cx="440394" cy="3946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48" name="Rechteck 547"/>
            <p:cNvSpPr/>
            <p:nvPr/>
          </p:nvSpPr>
          <p:spPr>
            <a:xfrm>
              <a:off x="16844098" y="6238061"/>
              <a:ext cx="440394" cy="3946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49" name="Rechteck 548"/>
            <p:cNvSpPr/>
            <p:nvPr/>
          </p:nvSpPr>
          <p:spPr>
            <a:xfrm rot="1251985" flipV="1">
              <a:off x="17597553" y="5635472"/>
              <a:ext cx="385606" cy="5520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50" name="Rechteck 549"/>
            <p:cNvSpPr/>
            <p:nvPr/>
          </p:nvSpPr>
          <p:spPr>
            <a:xfrm rot="1251985" flipV="1">
              <a:off x="17728950" y="5767029"/>
              <a:ext cx="385606" cy="5520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51" name="Rechteck 550"/>
            <p:cNvSpPr/>
            <p:nvPr/>
          </p:nvSpPr>
          <p:spPr>
            <a:xfrm rot="1251985" flipV="1">
              <a:off x="17032419" y="5905713"/>
              <a:ext cx="385606" cy="5520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52" name="Rechteck 551"/>
            <p:cNvSpPr/>
            <p:nvPr/>
          </p:nvSpPr>
          <p:spPr>
            <a:xfrm rot="1251985" flipV="1">
              <a:off x="17020675" y="6051408"/>
              <a:ext cx="385606" cy="5520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53" name="Rechteck 552"/>
            <p:cNvSpPr/>
            <p:nvPr/>
          </p:nvSpPr>
          <p:spPr>
            <a:xfrm rot="1251985" flipV="1">
              <a:off x="17152072" y="6182965"/>
              <a:ext cx="385606" cy="5520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54" name="Rechteck 553"/>
            <p:cNvSpPr/>
            <p:nvPr/>
          </p:nvSpPr>
          <p:spPr>
            <a:xfrm>
              <a:off x="20008885" y="5660698"/>
              <a:ext cx="440394" cy="3946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55" name="Rechteck 554"/>
            <p:cNvSpPr/>
            <p:nvPr/>
          </p:nvSpPr>
          <p:spPr>
            <a:xfrm>
              <a:off x="20140282" y="5792255"/>
              <a:ext cx="440394" cy="3946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56" name="Rechteck 555"/>
            <p:cNvSpPr/>
            <p:nvPr/>
          </p:nvSpPr>
          <p:spPr>
            <a:xfrm>
              <a:off x="19371491" y="5909637"/>
              <a:ext cx="440394" cy="3946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57" name="Rechteck 556"/>
            <p:cNvSpPr/>
            <p:nvPr/>
          </p:nvSpPr>
          <p:spPr>
            <a:xfrm>
              <a:off x="19432008" y="6076634"/>
              <a:ext cx="440394" cy="3946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58" name="Rechteck 557"/>
            <p:cNvSpPr/>
            <p:nvPr/>
          </p:nvSpPr>
          <p:spPr>
            <a:xfrm>
              <a:off x="19563404" y="6208191"/>
              <a:ext cx="440394" cy="3946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59" name="Rechteck 558"/>
            <p:cNvSpPr/>
            <p:nvPr/>
          </p:nvSpPr>
          <p:spPr>
            <a:xfrm rot="1251985" flipV="1">
              <a:off x="20316859" y="5605602"/>
              <a:ext cx="385606" cy="5520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60" name="Rechteck 559"/>
            <p:cNvSpPr/>
            <p:nvPr/>
          </p:nvSpPr>
          <p:spPr>
            <a:xfrm rot="1251985" flipV="1">
              <a:off x="20448256" y="5737159"/>
              <a:ext cx="385606" cy="5520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61" name="Rechteck 560"/>
            <p:cNvSpPr/>
            <p:nvPr/>
          </p:nvSpPr>
          <p:spPr>
            <a:xfrm rot="1251985" flipV="1">
              <a:off x="19751725" y="5875843"/>
              <a:ext cx="385606" cy="5520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62" name="Rechteck 561"/>
            <p:cNvSpPr/>
            <p:nvPr/>
          </p:nvSpPr>
          <p:spPr>
            <a:xfrm rot="1251985" flipV="1">
              <a:off x="19739981" y="6021538"/>
              <a:ext cx="385606" cy="5520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63" name="Rechteck 562"/>
            <p:cNvSpPr/>
            <p:nvPr/>
          </p:nvSpPr>
          <p:spPr>
            <a:xfrm rot="1251985" flipV="1">
              <a:off x="19871378" y="6153095"/>
              <a:ext cx="385606" cy="5520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66" name="Rechteck 565"/>
            <p:cNvSpPr/>
            <p:nvPr/>
          </p:nvSpPr>
          <p:spPr>
            <a:xfrm>
              <a:off x="14502677" y="12210143"/>
              <a:ext cx="440394" cy="3946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67" name="Rechteck 566"/>
            <p:cNvSpPr/>
            <p:nvPr/>
          </p:nvSpPr>
          <p:spPr>
            <a:xfrm>
              <a:off x="14634074" y="12341700"/>
              <a:ext cx="440394" cy="3946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68" name="Rechteck 567"/>
            <p:cNvSpPr/>
            <p:nvPr/>
          </p:nvSpPr>
          <p:spPr>
            <a:xfrm>
              <a:off x="13865283" y="12459082"/>
              <a:ext cx="440394" cy="3946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69" name="Rechteck 568"/>
            <p:cNvSpPr/>
            <p:nvPr/>
          </p:nvSpPr>
          <p:spPr>
            <a:xfrm>
              <a:off x="13925800" y="12626079"/>
              <a:ext cx="440394" cy="3946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70" name="Rechteck 569"/>
            <p:cNvSpPr/>
            <p:nvPr/>
          </p:nvSpPr>
          <p:spPr>
            <a:xfrm>
              <a:off x="14057196" y="12757636"/>
              <a:ext cx="440394" cy="3946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71" name="Rechteck 570"/>
            <p:cNvSpPr/>
            <p:nvPr/>
          </p:nvSpPr>
          <p:spPr>
            <a:xfrm rot="1251985" flipV="1">
              <a:off x="14810651" y="12155047"/>
              <a:ext cx="385606" cy="5520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72" name="Rechteck 571"/>
            <p:cNvSpPr/>
            <p:nvPr/>
          </p:nvSpPr>
          <p:spPr>
            <a:xfrm rot="1251985" flipV="1">
              <a:off x="14942048" y="12286604"/>
              <a:ext cx="385606" cy="5520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73" name="Rechteck 572"/>
            <p:cNvSpPr/>
            <p:nvPr/>
          </p:nvSpPr>
          <p:spPr>
            <a:xfrm rot="1251985" flipV="1">
              <a:off x="14245517" y="12425288"/>
              <a:ext cx="385606" cy="5520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74" name="Rechteck 573"/>
            <p:cNvSpPr/>
            <p:nvPr/>
          </p:nvSpPr>
          <p:spPr>
            <a:xfrm rot="1251985" flipV="1">
              <a:off x="14233773" y="12570983"/>
              <a:ext cx="385606" cy="5520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75" name="Rechteck 574"/>
            <p:cNvSpPr/>
            <p:nvPr/>
          </p:nvSpPr>
          <p:spPr>
            <a:xfrm rot="1251985" flipV="1">
              <a:off x="14365170" y="12702540"/>
              <a:ext cx="385606" cy="5520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76" name="Rechteck 575"/>
            <p:cNvSpPr/>
            <p:nvPr/>
          </p:nvSpPr>
          <p:spPr>
            <a:xfrm>
              <a:off x="17259900" y="12207405"/>
              <a:ext cx="440394" cy="3946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77" name="Rechteck 576"/>
            <p:cNvSpPr/>
            <p:nvPr/>
          </p:nvSpPr>
          <p:spPr>
            <a:xfrm>
              <a:off x="17391297" y="12338962"/>
              <a:ext cx="440394" cy="3946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78" name="Rechteck 577"/>
            <p:cNvSpPr/>
            <p:nvPr/>
          </p:nvSpPr>
          <p:spPr>
            <a:xfrm>
              <a:off x="16622506" y="12456344"/>
              <a:ext cx="440394" cy="3946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79" name="Rechteck 578"/>
            <p:cNvSpPr/>
            <p:nvPr/>
          </p:nvSpPr>
          <p:spPr>
            <a:xfrm>
              <a:off x="16683023" y="12623341"/>
              <a:ext cx="440394" cy="3946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80" name="Rechteck 579"/>
            <p:cNvSpPr/>
            <p:nvPr/>
          </p:nvSpPr>
          <p:spPr>
            <a:xfrm>
              <a:off x="16814419" y="12754898"/>
              <a:ext cx="440394" cy="3946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81" name="Rechteck 580"/>
            <p:cNvSpPr/>
            <p:nvPr/>
          </p:nvSpPr>
          <p:spPr>
            <a:xfrm rot="1251985" flipV="1">
              <a:off x="17567874" y="12152309"/>
              <a:ext cx="385606" cy="5520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82" name="Rechteck 581"/>
            <p:cNvSpPr/>
            <p:nvPr/>
          </p:nvSpPr>
          <p:spPr>
            <a:xfrm rot="1251985" flipV="1">
              <a:off x="17699271" y="12283866"/>
              <a:ext cx="385606" cy="5520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83" name="Rechteck 582"/>
            <p:cNvSpPr/>
            <p:nvPr/>
          </p:nvSpPr>
          <p:spPr>
            <a:xfrm rot="1251985" flipV="1">
              <a:off x="17002740" y="12422550"/>
              <a:ext cx="385606" cy="5520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84" name="Rechteck 583"/>
            <p:cNvSpPr/>
            <p:nvPr/>
          </p:nvSpPr>
          <p:spPr>
            <a:xfrm rot="1251985" flipV="1">
              <a:off x="16990996" y="12568245"/>
              <a:ext cx="385606" cy="5520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85" name="Rechteck 584"/>
            <p:cNvSpPr/>
            <p:nvPr/>
          </p:nvSpPr>
          <p:spPr>
            <a:xfrm rot="1251985" flipV="1">
              <a:off x="17122393" y="12699802"/>
              <a:ext cx="385606" cy="5520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86" name="Rechteck 585"/>
            <p:cNvSpPr/>
            <p:nvPr/>
          </p:nvSpPr>
          <p:spPr>
            <a:xfrm>
              <a:off x="20057926" y="12196707"/>
              <a:ext cx="440394" cy="3946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87" name="Rechteck 586"/>
            <p:cNvSpPr/>
            <p:nvPr/>
          </p:nvSpPr>
          <p:spPr>
            <a:xfrm>
              <a:off x="20189323" y="12328264"/>
              <a:ext cx="440394" cy="3946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88" name="Rechteck 587"/>
            <p:cNvSpPr/>
            <p:nvPr/>
          </p:nvSpPr>
          <p:spPr>
            <a:xfrm>
              <a:off x="19420532" y="12445646"/>
              <a:ext cx="440394" cy="3946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89" name="Rechteck 588"/>
            <p:cNvSpPr/>
            <p:nvPr/>
          </p:nvSpPr>
          <p:spPr>
            <a:xfrm>
              <a:off x="19481049" y="12612643"/>
              <a:ext cx="440394" cy="3946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90" name="Rechteck 589"/>
            <p:cNvSpPr/>
            <p:nvPr/>
          </p:nvSpPr>
          <p:spPr>
            <a:xfrm>
              <a:off x="19612445" y="12744200"/>
              <a:ext cx="440394" cy="3946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91" name="Rechteck 590"/>
            <p:cNvSpPr/>
            <p:nvPr/>
          </p:nvSpPr>
          <p:spPr>
            <a:xfrm rot="1251985" flipV="1">
              <a:off x="20365900" y="12141611"/>
              <a:ext cx="385606" cy="5520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92" name="Rechteck 591"/>
            <p:cNvSpPr/>
            <p:nvPr/>
          </p:nvSpPr>
          <p:spPr>
            <a:xfrm rot="1251985" flipV="1">
              <a:off x="20497297" y="12273168"/>
              <a:ext cx="385606" cy="5520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93" name="Rechteck 592"/>
            <p:cNvSpPr/>
            <p:nvPr/>
          </p:nvSpPr>
          <p:spPr>
            <a:xfrm rot="1251985" flipV="1">
              <a:off x="19800766" y="12411852"/>
              <a:ext cx="385606" cy="5520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94" name="Rechteck 593"/>
            <p:cNvSpPr/>
            <p:nvPr/>
          </p:nvSpPr>
          <p:spPr>
            <a:xfrm rot="1251985" flipV="1">
              <a:off x="19789022" y="12557547"/>
              <a:ext cx="385606" cy="5520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95" name="Rechteck 594"/>
            <p:cNvSpPr/>
            <p:nvPr/>
          </p:nvSpPr>
          <p:spPr>
            <a:xfrm rot="1251985" flipV="1">
              <a:off x="19920419" y="12689104"/>
              <a:ext cx="385606" cy="5520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356" name="Gruppieren 355" descr="Symbol zur Darstellung schattiger Lichtverhältnisse" title="Symbol"/>
          <p:cNvGrpSpPr/>
          <p:nvPr/>
        </p:nvGrpSpPr>
        <p:grpSpPr>
          <a:xfrm>
            <a:off x="5209927" y="1776462"/>
            <a:ext cx="1447672" cy="1327373"/>
            <a:chOff x="11205166" y="10270021"/>
            <a:chExt cx="3077144" cy="316365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357" name="Ellipse 356"/>
            <p:cNvSpPr/>
            <p:nvPr/>
          </p:nvSpPr>
          <p:spPr bwMode="auto">
            <a:xfrm>
              <a:off x="12044454" y="11158035"/>
              <a:ext cx="1371681" cy="1446470"/>
            </a:xfrm>
            <a:prstGeom prst="ellipse">
              <a:avLst/>
            </a:prstGeom>
            <a:grpFill/>
            <a:ln w="50800" cap="flat" cmpd="sng" algn="ctr">
              <a:solidFill>
                <a:schemeClr val="accent4">
                  <a:lumMod val="75000"/>
                </a:schemeClr>
              </a:solidFill>
              <a:prstDash val="solid"/>
              <a:bevel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91440" rIns="91440" bIns="9144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004F8F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endParaRPr>
            </a:p>
          </p:txBody>
        </p:sp>
        <p:sp>
          <p:nvSpPr>
            <p:cNvPr id="358" name="Gleichschenkliges Dreieck 357"/>
            <p:cNvSpPr/>
            <p:nvPr/>
          </p:nvSpPr>
          <p:spPr bwMode="auto">
            <a:xfrm>
              <a:off x="12595991" y="10270021"/>
              <a:ext cx="316137" cy="733696"/>
            </a:xfrm>
            <a:prstGeom prst="triangle">
              <a:avLst/>
            </a:prstGeom>
            <a:grpFill/>
            <a:ln w="50800" cap="flat" cmpd="sng" algn="ctr">
              <a:solidFill>
                <a:schemeClr val="accent4">
                  <a:lumMod val="75000"/>
                </a:schemeClr>
              </a:solidFill>
              <a:prstDash val="solid"/>
              <a:bevel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91440" rIns="91440" bIns="9144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004F8F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endParaRPr>
            </a:p>
          </p:txBody>
        </p:sp>
        <p:sp>
          <p:nvSpPr>
            <p:cNvPr id="359" name="Gleichschenkliges Dreieck 358"/>
            <p:cNvSpPr/>
            <p:nvPr/>
          </p:nvSpPr>
          <p:spPr bwMode="auto">
            <a:xfrm rot="2858111">
              <a:off x="13422597" y="10677815"/>
              <a:ext cx="316137" cy="733696"/>
            </a:xfrm>
            <a:prstGeom prst="triangle">
              <a:avLst/>
            </a:prstGeom>
            <a:grpFill/>
            <a:ln w="50800" cap="flat" cmpd="sng" algn="ctr">
              <a:solidFill>
                <a:schemeClr val="accent4">
                  <a:lumMod val="75000"/>
                </a:schemeClr>
              </a:solidFill>
              <a:prstDash val="solid"/>
              <a:bevel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91440" rIns="91440" bIns="9144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004F8F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endParaRPr>
            </a:p>
          </p:txBody>
        </p:sp>
        <p:sp>
          <p:nvSpPr>
            <p:cNvPr id="360" name="Gleichschenkliges Dreieck 359"/>
            <p:cNvSpPr/>
            <p:nvPr/>
          </p:nvSpPr>
          <p:spPr bwMode="auto">
            <a:xfrm rot="19012167">
              <a:off x="11780793" y="10620374"/>
              <a:ext cx="316137" cy="733696"/>
            </a:xfrm>
            <a:prstGeom prst="triangle">
              <a:avLst/>
            </a:prstGeom>
            <a:grpFill/>
            <a:ln w="50800" cap="flat" cmpd="sng" algn="ctr">
              <a:solidFill>
                <a:schemeClr val="accent4">
                  <a:lumMod val="75000"/>
                </a:schemeClr>
              </a:solidFill>
              <a:prstDash val="solid"/>
              <a:bevel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91440" rIns="91440" bIns="9144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004F8F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endParaRPr>
            </a:p>
          </p:txBody>
        </p:sp>
        <p:sp>
          <p:nvSpPr>
            <p:cNvPr id="361" name="Gleichschenkliges Dreieck 360"/>
            <p:cNvSpPr/>
            <p:nvPr/>
          </p:nvSpPr>
          <p:spPr bwMode="auto">
            <a:xfrm rot="10800000">
              <a:off x="12572225" y="12699975"/>
              <a:ext cx="316137" cy="733696"/>
            </a:xfrm>
            <a:prstGeom prst="triangle">
              <a:avLst/>
            </a:prstGeom>
            <a:grpFill/>
            <a:ln w="50800" cap="flat" cmpd="sng" algn="ctr">
              <a:solidFill>
                <a:schemeClr val="accent4">
                  <a:lumMod val="75000"/>
                </a:schemeClr>
              </a:solidFill>
              <a:prstDash val="solid"/>
              <a:bevel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91440" rIns="91440" bIns="9144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004F8F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endParaRPr>
            </a:p>
          </p:txBody>
        </p:sp>
        <p:sp>
          <p:nvSpPr>
            <p:cNvPr id="362" name="Gleichschenkliges Dreieck 361"/>
            <p:cNvSpPr/>
            <p:nvPr/>
          </p:nvSpPr>
          <p:spPr bwMode="auto">
            <a:xfrm rot="5400000">
              <a:off x="13757393" y="11511885"/>
              <a:ext cx="316137" cy="733696"/>
            </a:xfrm>
            <a:prstGeom prst="triangle">
              <a:avLst/>
            </a:prstGeom>
            <a:grpFill/>
            <a:ln w="50800" cap="flat" cmpd="sng" algn="ctr">
              <a:solidFill>
                <a:schemeClr val="accent4">
                  <a:lumMod val="75000"/>
                </a:schemeClr>
              </a:solidFill>
              <a:prstDash val="solid"/>
              <a:bevel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91440" rIns="91440" bIns="9144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004F8F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endParaRPr>
            </a:p>
          </p:txBody>
        </p:sp>
        <p:sp>
          <p:nvSpPr>
            <p:cNvPr id="363" name="Gleichschenkliges Dreieck 362"/>
            <p:cNvSpPr/>
            <p:nvPr/>
          </p:nvSpPr>
          <p:spPr bwMode="auto">
            <a:xfrm rot="16200000">
              <a:off x="11413945" y="11511884"/>
              <a:ext cx="316137" cy="733696"/>
            </a:xfrm>
            <a:prstGeom prst="triangle">
              <a:avLst/>
            </a:prstGeom>
            <a:grpFill/>
            <a:ln w="50800" cap="flat" cmpd="sng" algn="ctr">
              <a:solidFill>
                <a:schemeClr val="accent4">
                  <a:lumMod val="75000"/>
                </a:schemeClr>
              </a:solidFill>
              <a:prstDash val="solid"/>
              <a:bevel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91440" rIns="91440" bIns="9144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004F8F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endParaRPr>
            </a:p>
          </p:txBody>
        </p:sp>
        <p:sp>
          <p:nvSpPr>
            <p:cNvPr id="364" name="Gleichschenkliges Dreieck 363"/>
            <p:cNvSpPr/>
            <p:nvPr/>
          </p:nvSpPr>
          <p:spPr bwMode="auto">
            <a:xfrm rot="13657505">
              <a:off x="11660319" y="12320432"/>
              <a:ext cx="316137" cy="733696"/>
            </a:xfrm>
            <a:prstGeom prst="triangle">
              <a:avLst/>
            </a:prstGeom>
            <a:grpFill/>
            <a:ln w="50800" cap="flat" cmpd="sng" algn="ctr">
              <a:solidFill>
                <a:schemeClr val="accent4">
                  <a:lumMod val="75000"/>
                </a:schemeClr>
              </a:solidFill>
              <a:prstDash val="solid"/>
              <a:bevel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91440" rIns="91440" bIns="9144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004F8F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endParaRPr>
            </a:p>
          </p:txBody>
        </p:sp>
        <p:sp>
          <p:nvSpPr>
            <p:cNvPr id="365" name="Gleichschenkliges Dreieck 364"/>
            <p:cNvSpPr/>
            <p:nvPr/>
          </p:nvSpPr>
          <p:spPr bwMode="auto">
            <a:xfrm rot="7659380">
              <a:off x="13482623" y="12327728"/>
              <a:ext cx="316137" cy="733696"/>
            </a:xfrm>
            <a:prstGeom prst="triangle">
              <a:avLst/>
            </a:prstGeom>
            <a:grpFill/>
            <a:ln w="50800" cap="flat" cmpd="sng" algn="ctr">
              <a:solidFill>
                <a:schemeClr val="accent4">
                  <a:lumMod val="75000"/>
                </a:schemeClr>
              </a:solidFill>
              <a:prstDash val="solid"/>
              <a:bevel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91440" rIns="91440" bIns="9144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004F8F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endParaRPr>
            </a:p>
          </p:txBody>
        </p:sp>
      </p:grpSp>
      <p:grpSp>
        <p:nvGrpSpPr>
          <p:cNvPr id="12" name="Gruppieren 11" descr="Symbol zur Darstellung halbschattiger Lichtverhältnisse" title="Symbol"/>
          <p:cNvGrpSpPr/>
          <p:nvPr/>
        </p:nvGrpSpPr>
        <p:grpSpPr>
          <a:xfrm>
            <a:off x="3224714" y="1786211"/>
            <a:ext cx="1447672" cy="1327373"/>
            <a:chOff x="11252880" y="11110268"/>
            <a:chExt cx="1447672" cy="1327373"/>
          </a:xfrm>
        </p:grpSpPr>
        <p:grpSp>
          <p:nvGrpSpPr>
            <p:cNvPr id="10" name="Gruppieren 9"/>
            <p:cNvGrpSpPr/>
            <p:nvPr/>
          </p:nvGrpSpPr>
          <p:grpSpPr>
            <a:xfrm>
              <a:off x="11252880" y="11110268"/>
              <a:ext cx="1447672" cy="1327373"/>
              <a:chOff x="11205166" y="10270021"/>
              <a:chExt cx="3077144" cy="3163650"/>
            </a:xfrm>
          </p:grpSpPr>
          <p:sp>
            <p:nvSpPr>
              <p:cNvPr id="8" name="Ellipse 7"/>
              <p:cNvSpPr/>
              <p:nvPr/>
            </p:nvSpPr>
            <p:spPr bwMode="auto">
              <a:xfrm>
                <a:off x="12044454" y="11158035"/>
                <a:ext cx="1371681" cy="1446470"/>
              </a:xfrm>
              <a:prstGeom prst="ellipse">
                <a:avLst/>
              </a:prstGeom>
              <a:solidFill>
                <a:srgbClr val="FFFF00"/>
              </a:solidFill>
              <a:ln w="50800" cap="flat" cmpd="sng" algn="ctr">
                <a:solidFill>
                  <a:srgbClr val="FFC000"/>
                </a:solidFill>
                <a:prstDash val="solid"/>
                <a:bevel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91440" rIns="91440" bIns="9144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rgbClr val="004F8F"/>
                  </a:solidFill>
                  <a:effectLst/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  <a:sym typeface="Georgia" panose="02040502050405020303" pitchFamily="18" charset="0"/>
                </a:endParaRPr>
              </a:p>
            </p:txBody>
          </p:sp>
          <p:sp>
            <p:nvSpPr>
              <p:cNvPr id="9" name="Gleichschenkliges Dreieck 8"/>
              <p:cNvSpPr/>
              <p:nvPr/>
            </p:nvSpPr>
            <p:spPr bwMode="auto">
              <a:xfrm>
                <a:off x="12595991" y="10270021"/>
                <a:ext cx="316137" cy="733696"/>
              </a:xfrm>
              <a:prstGeom prst="triangle">
                <a:avLst/>
              </a:prstGeom>
              <a:solidFill>
                <a:srgbClr val="FFFF00"/>
              </a:solidFill>
              <a:ln w="50800" cap="flat" cmpd="sng" algn="ctr">
                <a:solidFill>
                  <a:srgbClr val="FFC000"/>
                </a:solidFill>
                <a:prstDash val="solid"/>
                <a:bevel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91440" rIns="91440" bIns="9144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rgbClr val="004F8F"/>
                  </a:solidFill>
                  <a:effectLst/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  <a:sym typeface="Georgia" panose="02040502050405020303" pitchFamily="18" charset="0"/>
                </a:endParaRPr>
              </a:p>
            </p:txBody>
          </p:sp>
          <p:sp>
            <p:nvSpPr>
              <p:cNvPr id="344" name="Gleichschenkliges Dreieck 343"/>
              <p:cNvSpPr/>
              <p:nvPr/>
            </p:nvSpPr>
            <p:spPr bwMode="auto">
              <a:xfrm rot="2858111">
                <a:off x="13422597" y="10677815"/>
                <a:ext cx="316137" cy="733696"/>
              </a:xfrm>
              <a:prstGeom prst="triangl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50800" cap="flat" cmpd="sng" algn="ctr">
                <a:solidFill>
                  <a:schemeClr val="accent4">
                    <a:lumMod val="75000"/>
                  </a:schemeClr>
                </a:solidFill>
                <a:prstDash val="solid"/>
                <a:bevel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91440" rIns="91440" bIns="9144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rgbClr val="004F8F"/>
                  </a:solidFill>
                  <a:effectLst/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  <a:sym typeface="Georgia" panose="02040502050405020303" pitchFamily="18" charset="0"/>
                </a:endParaRPr>
              </a:p>
            </p:txBody>
          </p:sp>
          <p:sp>
            <p:nvSpPr>
              <p:cNvPr id="345" name="Gleichschenkliges Dreieck 344"/>
              <p:cNvSpPr/>
              <p:nvPr/>
            </p:nvSpPr>
            <p:spPr bwMode="auto">
              <a:xfrm rot="19012167">
                <a:off x="11780793" y="10620374"/>
                <a:ext cx="316137" cy="733696"/>
              </a:xfrm>
              <a:prstGeom prst="triangle">
                <a:avLst/>
              </a:prstGeom>
              <a:solidFill>
                <a:srgbClr val="FFFF00"/>
              </a:solidFill>
              <a:ln w="50800" cap="flat" cmpd="sng" algn="ctr">
                <a:solidFill>
                  <a:srgbClr val="FFC000"/>
                </a:solidFill>
                <a:prstDash val="solid"/>
                <a:bevel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91440" rIns="91440" bIns="9144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rgbClr val="004F8F"/>
                  </a:solidFill>
                  <a:effectLst/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  <a:sym typeface="Georgia" panose="02040502050405020303" pitchFamily="18" charset="0"/>
                </a:endParaRPr>
              </a:p>
            </p:txBody>
          </p:sp>
          <p:sp>
            <p:nvSpPr>
              <p:cNvPr id="346" name="Gleichschenkliges Dreieck 345"/>
              <p:cNvSpPr/>
              <p:nvPr/>
            </p:nvSpPr>
            <p:spPr bwMode="auto">
              <a:xfrm rot="10800000">
                <a:off x="12572225" y="12699975"/>
                <a:ext cx="316137" cy="733696"/>
              </a:xfrm>
              <a:prstGeom prst="triangl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50800" cap="flat" cmpd="sng" algn="ctr">
                <a:solidFill>
                  <a:schemeClr val="accent4">
                    <a:lumMod val="75000"/>
                  </a:schemeClr>
                </a:solidFill>
                <a:prstDash val="solid"/>
                <a:bevel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91440" rIns="91440" bIns="9144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rgbClr val="004F8F"/>
                  </a:solidFill>
                  <a:effectLst/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  <a:sym typeface="Georgia" panose="02040502050405020303" pitchFamily="18" charset="0"/>
                </a:endParaRPr>
              </a:p>
            </p:txBody>
          </p:sp>
          <p:sp>
            <p:nvSpPr>
              <p:cNvPr id="347" name="Gleichschenkliges Dreieck 346"/>
              <p:cNvSpPr/>
              <p:nvPr/>
            </p:nvSpPr>
            <p:spPr bwMode="auto">
              <a:xfrm rot="5400000">
                <a:off x="13757393" y="11511885"/>
                <a:ext cx="316137" cy="733696"/>
              </a:xfrm>
              <a:prstGeom prst="triangl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50800" cap="flat" cmpd="sng" algn="ctr">
                <a:solidFill>
                  <a:schemeClr val="accent4">
                    <a:lumMod val="75000"/>
                  </a:schemeClr>
                </a:solidFill>
                <a:prstDash val="solid"/>
                <a:bevel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91440" rIns="91440" bIns="9144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rgbClr val="004F8F"/>
                  </a:solidFill>
                  <a:effectLst/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  <a:sym typeface="Georgia" panose="02040502050405020303" pitchFamily="18" charset="0"/>
                </a:endParaRPr>
              </a:p>
            </p:txBody>
          </p:sp>
          <p:sp>
            <p:nvSpPr>
              <p:cNvPr id="348" name="Gleichschenkliges Dreieck 347"/>
              <p:cNvSpPr/>
              <p:nvPr/>
            </p:nvSpPr>
            <p:spPr bwMode="auto">
              <a:xfrm rot="16200000">
                <a:off x="11413945" y="11511884"/>
                <a:ext cx="316137" cy="733696"/>
              </a:xfrm>
              <a:prstGeom prst="triangle">
                <a:avLst/>
              </a:prstGeom>
              <a:solidFill>
                <a:srgbClr val="FFFF00"/>
              </a:solidFill>
              <a:ln w="50800" cap="flat" cmpd="sng" algn="ctr">
                <a:solidFill>
                  <a:srgbClr val="FFC000"/>
                </a:solidFill>
                <a:prstDash val="solid"/>
                <a:bevel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91440" rIns="91440" bIns="9144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rgbClr val="004F8F"/>
                  </a:solidFill>
                  <a:effectLst/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  <a:sym typeface="Georgia" panose="02040502050405020303" pitchFamily="18" charset="0"/>
                </a:endParaRPr>
              </a:p>
            </p:txBody>
          </p:sp>
          <p:sp>
            <p:nvSpPr>
              <p:cNvPr id="353" name="Gleichschenkliges Dreieck 352"/>
              <p:cNvSpPr/>
              <p:nvPr/>
            </p:nvSpPr>
            <p:spPr bwMode="auto">
              <a:xfrm rot="13657505">
                <a:off x="11660319" y="12320432"/>
                <a:ext cx="316137" cy="733696"/>
              </a:xfrm>
              <a:prstGeom prst="triangle">
                <a:avLst/>
              </a:prstGeom>
              <a:solidFill>
                <a:srgbClr val="FFFF00"/>
              </a:solidFill>
              <a:ln w="50800" cap="flat" cmpd="sng" algn="ctr">
                <a:solidFill>
                  <a:srgbClr val="FFC000"/>
                </a:solidFill>
                <a:prstDash val="solid"/>
                <a:bevel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91440" rIns="91440" bIns="9144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rgbClr val="004F8F"/>
                  </a:solidFill>
                  <a:effectLst/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  <a:sym typeface="Georgia" panose="02040502050405020303" pitchFamily="18" charset="0"/>
                </a:endParaRPr>
              </a:p>
            </p:txBody>
          </p:sp>
          <p:sp>
            <p:nvSpPr>
              <p:cNvPr id="354" name="Gleichschenkliges Dreieck 353"/>
              <p:cNvSpPr/>
              <p:nvPr/>
            </p:nvSpPr>
            <p:spPr bwMode="auto">
              <a:xfrm rot="7659380">
                <a:off x="13482623" y="12327728"/>
                <a:ext cx="316137" cy="733696"/>
              </a:xfrm>
              <a:prstGeom prst="triangl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50800" cap="flat" cmpd="sng" algn="ctr">
                <a:solidFill>
                  <a:schemeClr val="accent4">
                    <a:lumMod val="75000"/>
                  </a:schemeClr>
                </a:solidFill>
                <a:prstDash val="solid"/>
                <a:bevel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91440" rIns="91440" bIns="9144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rgbClr val="004F8F"/>
                  </a:solidFill>
                  <a:effectLst/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  <a:sym typeface="Georgia" panose="02040502050405020303" pitchFamily="18" charset="0"/>
                </a:endParaRPr>
              </a:p>
            </p:txBody>
          </p:sp>
        </p:grpSp>
        <p:sp>
          <p:nvSpPr>
            <p:cNvPr id="11" name="Sehne 10"/>
            <p:cNvSpPr/>
            <p:nvPr/>
          </p:nvSpPr>
          <p:spPr bwMode="auto">
            <a:xfrm rot="12589073">
              <a:off x="11712985" y="11482894"/>
              <a:ext cx="573135" cy="614866"/>
            </a:xfrm>
            <a:prstGeom prst="chord">
              <a:avLst>
                <a:gd name="adj1" fmla="val 5048634"/>
                <a:gd name="adj2" fmla="val 16340953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50800" cap="flat" cmpd="sng" algn="ctr">
              <a:solidFill>
                <a:schemeClr val="accent4">
                  <a:lumMod val="75000"/>
                </a:schemeClr>
              </a:solidFill>
              <a:prstDash val="solid"/>
              <a:bevel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91440" rIns="91440" bIns="9144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004F8F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endParaRPr>
            </a:p>
          </p:txBody>
        </p:sp>
      </p:grpSp>
      <p:grpSp>
        <p:nvGrpSpPr>
          <p:cNvPr id="366" name="Gruppieren 365" descr="Symbol zur Darstellung sonniger Lichtverhältnisse." title="Symbol"/>
          <p:cNvGrpSpPr/>
          <p:nvPr/>
        </p:nvGrpSpPr>
        <p:grpSpPr>
          <a:xfrm>
            <a:off x="1135724" y="1773884"/>
            <a:ext cx="1447672" cy="1327373"/>
            <a:chOff x="11205166" y="10270021"/>
            <a:chExt cx="3077144" cy="3163650"/>
          </a:xfrm>
        </p:grpSpPr>
        <p:sp>
          <p:nvSpPr>
            <p:cNvPr id="367" name="Ellipse 366"/>
            <p:cNvSpPr/>
            <p:nvPr/>
          </p:nvSpPr>
          <p:spPr bwMode="auto">
            <a:xfrm>
              <a:off x="12044454" y="11158035"/>
              <a:ext cx="1371681" cy="1446470"/>
            </a:xfrm>
            <a:prstGeom prst="ellipse">
              <a:avLst/>
            </a:prstGeom>
            <a:solidFill>
              <a:srgbClr val="FFFF00"/>
            </a:solidFill>
            <a:ln w="50800" cap="flat" cmpd="sng" algn="ctr">
              <a:solidFill>
                <a:srgbClr val="FFC000"/>
              </a:solidFill>
              <a:prstDash val="solid"/>
              <a:bevel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91440" rIns="91440" bIns="9144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004F8F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endParaRPr>
            </a:p>
          </p:txBody>
        </p:sp>
        <p:sp>
          <p:nvSpPr>
            <p:cNvPr id="368" name="Gleichschenkliges Dreieck 367"/>
            <p:cNvSpPr/>
            <p:nvPr/>
          </p:nvSpPr>
          <p:spPr bwMode="auto">
            <a:xfrm>
              <a:off x="12595991" y="10270021"/>
              <a:ext cx="316137" cy="733696"/>
            </a:xfrm>
            <a:prstGeom prst="triangle">
              <a:avLst/>
            </a:prstGeom>
            <a:solidFill>
              <a:srgbClr val="FFFF00"/>
            </a:solidFill>
            <a:ln w="50800" cap="flat" cmpd="sng" algn="ctr">
              <a:solidFill>
                <a:srgbClr val="FFC000"/>
              </a:solidFill>
              <a:prstDash val="solid"/>
              <a:bevel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91440" rIns="91440" bIns="9144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004F8F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endParaRPr>
            </a:p>
          </p:txBody>
        </p:sp>
        <p:sp>
          <p:nvSpPr>
            <p:cNvPr id="369" name="Gleichschenkliges Dreieck 368"/>
            <p:cNvSpPr/>
            <p:nvPr/>
          </p:nvSpPr>
          <p:spPr bwMode="auto">
            <a:xfrm rot="2858111">
              <a:off x="13422597" y="10677815"/>
              <a:ext cx="316137" cy="733696"/>
            </a:xfrm>
            <a:prstGeom prst="triangle">
              <a:avLst/>
            </a:prstGeom>
            <a:solidFill>
              <a:srgbClr val="FFFF00"/>
            </a:solidFill>
            <a:ln w="50800" cap="flat" cmpd="sng" algn="ctr">
              <a:solidFill>
                <a:srgbClr val="FFC000"/>
              </a:solidFill>
              <a:prstDash val="solid"/>
              <a:bevel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91440" rIns="91440" bIns="9144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004F8F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endParaRPr>
            </a:p>
          </p:txBody>
        </p:sp>
        <p:sp>
          <p:nvSpPr>
            <p:cNvPr id="370" name="Gleichschenkliges Dreieck 369"/>
            <p:cNvSpPr/>
            <p:nvPr/>
          </p:nvSpPr>
          <p:spPr bwMode="auto">
            <a:xfrm rot="19012167">
              <a:off x="11780793" y="10620374"/>
              <a:ext cx="316137" cy="733696"/>
            </a:xfrm>
            <a:prstGeom prst="triangle">
              <a:avLst/>
            </a:prstGeom>
            <a:solidFill>
              <a:srgbClr val="FFFF00"/>
            </a:solidFill>
            <a:ln w="50800" cap="flat" cmpd="sng" algn="ctr">
              <a:solidFill>
                <a:srgbClr val="FFC000"/>
              </a:solidFill>
              <a:prstDash val="solid"/>
              <a:bevel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91440" rIns="91440" bIns="9144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004F8F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endParaRPr>
            </a:p>
          </p:txBody>
        </p:sp>
        <p:sp>
          <p:nvSpPr>
            <p:cNvPr id="371" name="Gleichschenkliges Dreieck 370"/>
            <p:cNvSpPr/>
            <p:nvPr/>
          </p:nvSpPr>
          <p:spPr bwMode="auto">
            <a:xfrm rot="10800000">
              <a:off x="12572225" y="12699975"/>
              <a:ext cx="316137" cy="733696"/>
            </a:xfrm>
            <a:prstGeom prst="triangle">
              <a:avLst/>
            </a:prstGeom>
            <a:solidFill>
              <a:srgbClr val="FFFF00"/>
            </a:solidFill>
            <a:ln w="50800" cap="flat" cmpd="sng" algn="ctr">
              <a:solidFill>
                <a:srgbClr val="FFC000"/>
              </a:solidFill>
              <a:prstDash val="solid"/>
              <a:bevel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91440" rIns="91440" bIns="9144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004F8F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endParaRPr>
            </a:p>
          </p:txBody>
        </p:sp>
        <p:sp>
          <p:nvSpPr>
            <p:cNvPr id="372" name="Gleichschenkliges Dreieck 371"/>
            <p:cNvSpPr/>
            <p:nvPr/>
          </p:nvSpPr>
          <p:spPr bwMode="auto">
            <a:xfrm rot="5400000">
              <a:off x="13757393" y="11511885"/>
              <a:ext cx="316137" cy="733696"/>
            </a:xfrm>
            <a:prstGeom prst="triangle">
              <a:avLst/>
            </a:prstGeom>
            <a:solidFill>
              <a:srgbClr val="FFFF00"/>
            </a:solidFill>
            <a:ln w="50800" cap="flat" cmpd="sng" algn="ctr">
              <a:solidFill>
                <a:srgbClr val="FFC000"/>
              </a:solidFill>
              <a:prstDash val="solid"/>
              <a:bevel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91440" rIns="91440" bIns="9144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004F8F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endParaRPr>
            </a:p>
          </p:txBody>
        </p:sp>
        <p:sp>
          <p:nvSpPr>
            <p:cNvPr id="373" name="Gleichschenkliges Dreieck 372"/>
            <p:cNvSpPr/>
            <p:nvPr/>
          </p:nvSpPr>
          <p:spPr bwMode="auto">
            <a:xfrm rot="16200000">
              <a:off x="11413945" y="11511884"/>
              <a:ext cx="316137" cy="733696"/>
            </a:xfrm>
            <a:prstGeom prst="triangle">
              <a:avLst/>
            </a:prstGeom>
            <a:solidFill>
              <a:srgbClr val="FFFF00"/>
            </a:solidFill>
            <a:ln w="50800" cap="flat" cmpd="sng" algn="ctr">
              <a:solidFill>
                <a:srgbClr val="FFC000"/>
              </a:solidFill>
              <a:prstDash val="solid"/>
              <a:bevel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91440" rIns="91440" bIns="9144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004F8F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endParaRPr>
            </a:p>
          </p:txBody>
        </p:sp>
        <p:sp>
          <p:nvSpPr>
            <p:cNvPr id="374" name="Gleichschenkliges Dreieck 373"/>
            <p:cNvSpPr/>
            <p:nvPr/>
          </p:nvSpPr>
          <p:spPr bwMode="auto">
            <a:xfrm rot="13657505">
              <a:off x="11660319" y="12320432"/>
              <a:ext cx="316137" cy="733696"/>
            </a:xfrm>
            <a:prstGeom prst="triangle">
              <a:avLst/>
            </a:prstGeom>
            <a:solidFill>
              <a:srgbClr val="FFFF00"/>
            </a:solidFill>
            <a:ln w="50800" cap="flat" cmpd="sng" algn="ctr">
              <a:solidFill>
                <a:srgbClr val="FFC000"/>
              </a:solidFill>
              <a:prstDash val="solid"/>
              <a:bevel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91440" rIns="91440" bIns="9144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004F8F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endParaRPr>
            </a:p>
          </p:txBody>
        </p:sp>
        <p:sp>
          <p:nvSpPr>
            <p:cNvPr id="375" name="Gleichschenkliges Dreieck 374"/>
            <p:cNvSpPr/>
            <p:nvPr/>
          </p:nvSpPr>
          <p:spPr bwMode="auto">
            <a:xfrm rot="7659380">
              <a:off x="13482623" y="12327728"/>
              <a:ext cx="316137" cy="733696"/>
            </a:xfrm>
            <a:prstGeom prst="triangle">
              <a:avLst/>
            </a:prstGeom>
            <a:solidFill>
              <a:srgbClr val="FFFF00"/>
            </a:solidFill>
            <a:ln w="50800" cap="flat" cmpd="sng" algn="ctr">
              <a:solidFill>
                <a:srgbClr val="FFC000"/>
              </a:solidFill>
              <a:prstDash val="solid"/>
              <a:bevel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91440" rIns="91440" bIns="9144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004F8F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endParaRPr>
            </a:p>
          </p:txBody>
        </p:sp>
      </p:grpSp>
      <p:sp>
        <p:nvSpPr>
          <p:cNvPr id="342" name="Titel 7"/>
          <p:cNvSpPr>
            <a:spLocks noGrp="1"/>
          </p:cNvSpPr>
          <p:nvPr>
            <p:ph type="title"/>
          </p:nvPr>
        </p:nvSpPr>
        <p:spPr>
          <a:xfrm>
            <a:off x="670720" y="161256"/>
            <a:ext cx="19946216" cy="1439863"/>
          </a:xfrm>
        </p:spPr>
        <p:txBody>
          <a:bodyPr/>
          <a:lstStyle/>
          <a:p>
            <a:r>
              <a:rPr lang="cs-CZ" b="1" dirty="0" smtClean="0"/>
              <a:t>Mapování hub a r</a:t>
            </a:r>
            <a:r>
              <a:rPr lang="de-DE" b="1" dirty="0" err="1" smtClean="0"/>
              <a:t>eintrodukce</a:t>
            </a:r>
            <a:r>
              <a:rPr lang="de-DE" b="1" dirty="0" smtClean="0"/>
              <a:t> </a:t>
            </a:r>
            <a:r>
              <a:rPr lang="de-DE" b="1" dirty="0" err="1"/>
              <a:t>vzácných</a:t>
            </a:r>
            <a:r>
              <a:rPr lang="de-DE" b="1" dirty="0"/>
              <a:t> </a:t>
            </a:r>
            <a:r>
              <a:rPr lang="de-DE" b="1" dirty="0" err="1"/>
              <a:t>druhů</a:t>
            </a:r>
            <a:r>
              <a:rPr lang="de-DE" b="1" dirty="0"/>
              <a:t> hub</a:t>
            </a:r>
          </a:p>
        </p:txBody>
      </p:sp>
    </p:spTree>
    <p:extLst>
      <p:ext uri="{BB962C8B-B14F-4D97-AF65-F5344CB8AC3E}">
        <p14:creationId xmlns:p14="http://schemas.microsoft.com/office/powerpoint/2010/main" val="294317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Satellitenaufnahme des Projektgebietes, auf welcher die einzelnen Standorte zu sehen sind." title="Landkart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1334" y="4049688"/>
            <a:ext cx="13684027" cy="7219437"/>
          </a:xfrm>
          <a:prstGeom prst="rect">
            <a:avLst/>
          </a:prstGeom>
        </p:spPr>
      </p:pic>
      <p:sp>
        <p:nvSpPr>
          <p:cNvPr id="22" name="Rechteck 21"/>
          <p:cNvSpPr/>
          <p:nvPr/>
        </p:nvSpPr>
        <p:spPr bwMode="auto">
          <a:xfrm flipH="1">
            <a:off x="20832960" y="11766211"/>
            <a:ext cx="3179040" cy="492443"/>
          </a:xfrm>
          <a:prstGeom prst="rect">
            <a:avLst/>
          </a:prstGeom>
          <a:solidFill>
            <a:schemeClr val="bg1"/>
          </a:solidFill>
          <a:ln w="50800" cap="flat" cmpd="sng" algn="ctr">
            <a:solidFill>
              <a:srgbClr val="004F8F"/>
            </a:solidFill>
            <a:prstDash val="solid"/>
            <a:bevel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en-US" sz="2000" dirty="0" err="1">
                <a:latin typeface="+mn-lt"/>
              </a:rPr>
              <a:t>Navýšení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podílu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tlejícího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dřeva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004F8F"/>
              </a:solidFill>
              <a:effectLst/>
              <a:latin typeface="+mn-lt"/>
              <a:sym typeface="Georgia" panose="02040502050405020303" pitchFamily="18" charset="0"/>
            </a:endParaRPr>
          </a:p>
        </p:txBody>
      </p:sp>
      <p:cxnSp>
        <p:nvCxnSpPr>
          <p:cNvPr id="27" name="Gerader Verbinder 26" descr="Zeigepfeil für die Anreicherung von Totholz" title="Zeigepfeil"/>
          <p:cNvCxnSpPr>
            <a:stCxn id="22" idx="0"/>
          </p:cNvCxnSpPr>
          <p:nvPr/>
        </p:nvCxnSpPr>
        <p:spPr bwMode="auto">
          <a:xfrm flipV="1">
            <a:off x="22422480" y="10904115"/>
            <a:ext cx="671520" cy="862096"/>
          </a:xfrm>
          <a:prstGeom prst="line">
            <a:avLst/>
          </a:prstGeom>
          <a:solidFill>
            <a:srgbClr val="FFFFFF"/>
          </a:solidFill>
          <a:ln w="50800" cap="flat" cmpd="sng" algn="ctr">
            <a:solidFill>
              <a:srgbClr val="004F8F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Rechteck 20"/>
          <p:cNvSpPr/>
          <p:nvPr/>
        </p:nvSpPr>
        <p:spPr bwMode="auto">
          <a:xfrm flipH="1">
            <a:off x="17584622" y="3822023"/>
            <a:ext cx="3032313" cy="492443"/>
          </a:xfrm>
          <a:prstGeom prst="rect">
            <a:avLst/>
          </a:prstGeom>
          <a:solidFill>
            <a:schemeClr val="bg1"/>
          </a:solidFill>
          <a:ln w="50800" cap="flat" cmpd="sng" algn="ctr">
            <a:solidFill>
              <a:srgbClr val="004F8F"/>
            </a:solidFill>
            <a:prstDash val="solid"/>
            <a:bevel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en-US" sz="2000" dirty="0" err="1">
                <a:latin typeface="+mn-lt"/>
              </a:rPr>
              <a:t>Navýšení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podílu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tlejícího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dřeva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004F8F"/>
              </a:solidFill>
              <a:effectLst/>
              <a:latin typeface="+mn-lt"/>
              <a:sym typeface="Georgia" panose="02040502050405020303" pitchFamily="18" charset="0"/>
            </a:endParaRPr>
          </a:p>
        </p:txBody>
      </p:sp>
      <p:cxnSp>
        <p:nvCxnSpPr>
          <p:cNvPr id="28" name="Gerader Verbinder 27" descr="Zeigepfeil für die Anreicherung von Totholz" title="Zeigepfeil"/>
          <p:cNvCxnSpPr>
            <a:endCxn id="21" idx="2"/>
          </p:cNvCxnSpPr>
          <p:nvPr/>
        </p:nvCxnSpPr>
        <p:spPr bwMode="auto">
          <a:xfrm flipV="1">
            <a:off x="18384688" y="4314466"/>
            <a:ext cx="716090" cy="1319400"/>
          </a:xfrm>
          <a:prstGeom prst="line">
            <a:avLst/>
          </a:prstGeom>
          <a:solidFill>
            <a:srgbClr val="FFFFFF"/>
          </a:solidFill>
          <a:ln w="50800" cap="flat" cmpd="sng" algn="ctr">
            <a:solidFill>
              <a:srgbClr val="004F8F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Rechteck 22"/>
          <p:cNvSpPr/>
          <p:nvPr/>
        </p:nvSpPr>
        <p:spPr bwMode="auto">
          <a:xfrm flipH="1">
            <a:off x="13272120" y="5995761"/>
            <a:ext cx="3456384" cy="492443"/>
          </a:xfrm>
          <a:prstGeom prst="rect">
            <a:avLst/>
          </a:prstGeom>
          <a:solidFill>
            <a:schemeClr val="bg1"/>
          </a:solidFill>
          <a:ln w="50800" cap="flat" cmpd="sng" algn="ctr">
            <a:solidFill>
              <a:srgbClr val="004F8F"/>
            </a:solidFill>
            <a:prstDash val="solid"/>
            <a:bevel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en-US" sz="2000" dirty="0" err="1">
                <a:latin typeface="+mn-lt"/>
              </a:rPr>
              <a:t>Reintrodukce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vzácných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druhů</a:t>
            </a:r>
            <a:r>
              <a:rPr lang="en-US" sz="2000" dirty="0">
                <a:latin typeface="+mn-lt"/>
              </a:rPr>
              <a:t> hub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004F8F"/>
              </a:solidFill>
              <a:effectLst/>
              <a:latin typeface="+mn-lt"/>
              <a:sym typeface="Georgia" panose="02040502050405020303" pitchFamily="18" charset="0"/>
            </a:endParaRPr>
          </a:p>
        </p:txBody>
      </p:sp>
      <p:cxnSp>
        <p:nvCxnSpPr>
          <p:cNvPr id="29" name="Gerader Verbinder 28" descr="Zeigepfeil für die Wiederansiedlung seltener Pilze" title="Zeigepfeil"/>
          <p:cNvCxnSpPr>
            <a:stCxn id="23" idx="3"/>
          </p:cNvCxnSpPr>
          <p:nvPr/>
        </p:nvCxnSpPr>
        <p:spPr bwMode="auto">
          <a:xfrm flipH="1" flipV="1">
            <a:off x="12379628" y="6055725"/>
            <a:ext cx="892492" cy="186258"/>
          </a:xfrm>
          <a:prstGeom prst="line">
            <a:avLst/>
          </a:prstGeom>
          <a:solidFill>
            <a:srgbClr val="FFFFFF"/>
          </a:solidFill>
          <a:ln w="50800" cap="flat" cmpd="sng" algn="ctr">
            <a:solidFill>
              <a:srgbClr val="004F8F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Gerader Verbinder 29" descr="Zeigepfeil für die Wiederansiedlung seltener Pilze" title="Zeigepfeil"/>
          <p:cNvCxnSpPr>
            <a:stCxn id="23" idx="3"/>
          </p:cNvCxnSpPr>
          <p:nvPr/>
        </p:nvCxnSpPr>
        <p:spPr bwMode="auto">
          <a:xfrm flipH="1">
            <a:off x="12201738" y="6241983"/>
            <a:ext cx="1070382" cy="118542"/>
          </a:xfrm>
          <a:prstGeom prst="line">
            <a:avLst/>
          </a:prstGeom>
          <a:solidFill>
            <a:srgbClr val="FFFFFF"/>
          </a:solidFill>
          <a:ln w="50800" cap="flat" cmpd="sng" algn="ctr">
            <a:solidFill>
              <a:srgbClr val="004F8F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Rechteck 19"/>
          <p:cNvSpPr/>
          <p:nvPr/>
        </p:nvSpPr>
        <p:spPr bwMode="auto">
          <a:xfrm flipH="1">
            <a:off x="9599712" y="7067856"/>
            <a:ext cx="3168352" cy="492443"/>
          </a:xfrm>
          <a:prstGeom prst="rect">
            <a:avLst/>
          </a:prstGeom>
          <a:solidFill>
            <a:schemeClr val="bg1"/>
          </a:solidFill>
          <a:ln w="50800" cap="flat" cmpd="sng" algn="ctr">
            <a:solidFill>
              <a:srgbClr val="004F8F"/>
            </a:solidFill>
            <a:prstDash val="solid"/>
            <a:bevel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en-US" sz="2000" dirty="0" err="1">
                <a:latin typeface="+mn-lt"/>
              </a:rPr>
              <a:t>Navýšení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podílu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tlejícího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dřeva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004F8F"/>
              </a:solidFill>
              <a:effectLst/>
              <a:latin typeface="+mn-lt"/>
              <a:sym typeface="Georgia" panose="02040502050405020303" pitchFamily="18" charset="0"/>
            </a:endParaRPr>
          </a:p>
        </p:txBody>
      </p:sp>
      <p:cxnSp>
        <p:nvCxnSpPr>
          <p:cNvPr id="14" name="Gerader Verbinder 13" descr="Zeigepfeil für die Anreicherung von Totholz" title="Zeigepfeil"/>
          <p:cNvCxnSpPr>
            <a:stCxn id="20" idx="0"/>
          </p:cNvCxnSpPr>
          <p:nvPr/>
        </p:nvCxnSpPr>
        <p:spPr bwMode="auto">
          <a:xfrm flipH="1" flipV="1">
            <a:off x="10967864" y="5035720"/>
            <a:ext cx="216024" cy="2032136"/>
          </a:xfrm>
          <a:prstGeom prst="line">
            <a:avLst/>
          </a:prstGeom>
          <a:solidFill>
            <a:srgbClr val="FFFFFF"/>
          </a:solidFill>
          <a:ln w="50800" cap="flat" cmpd="sng" algn="ctr">
            <a:solidFill>
              <a:srgbClr val="004F8F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Gerader Verbinder 25" descr="Zeigepfeil für die Anreicherung von Totholz" title="Zeigepfeil"/>
          <p:cNvCxnSpPr/>
          <p:nvPr/>
        </p:nvCxnSpPr>
        <p:spPr bwMode="auto">
          <a:xfrm flipV="1">
            <a:off x="11111880" y="4697546"/>
            <a:ext cx="0" cy="2370310"/>
          </a:xfrm>
          <a:prstGeom prst="line">
            <a:avLst/>
          </a:prstGeom>
          <a:solidFill>
            <a:srgbClr val="FFFFFF"/>
          </a:solidFill>
          <a:ln w="50800" cap="flat" cmpd="sng" algn="ctr">
            <a:solidFill>
              <a:srgbClr val="004F8F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Rechteck 11"/>
          <p:cNvSpPr/>
          <p:nvPr/>
        </p:nvSpPr>
        <p:spPr bwMode="auto">
          <a:xfrm flipH="1">
            <a:off x="12201737" y="3494756"/>
            <a:ext cx="2798575" cy="800219"/>
          </a:xfrm>
          <a:prstGeom prst="rect">
            <a:avLst/>
          </a:prstGeom>
          <a:solidFill>
            <a:schemeClr val="bg1"/>
          </a:solidFill>
          <a:ln w="50800" cap="flat" cmpd="sng" algn="ctr">
            <a:solidFill>
              <a:srgbClr val="004F8F"/>
            </a:solidFill>
            <a:prstDash val="solid"/>
            <a:bevel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en-US" sz="2000" dirty="0" err="1">
                <a:latin typeface="+mn-lt"/>
              </a:rPr>
              <a:t>Vytváření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struktur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stojícího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tlejícího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dřeva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004F8F"/>
              </a:solidFill>
              <a:effectLst/>
              <a:latin typeface="+mn-lt"/>
              <a:sym typeface="Georgia" panose="02040502050405020303" pitchFamily="18" charset="0"/>
            </a:endParaRPr>
          </a:p>
        </p:txBody>
      </p:sp>
      <p:cxnSp>
        <p:nvCxnSpPr>
          <p:cNvPr id="46" name="Gerader Verbinder 45" descr="Zeigepfeil für die Schaffung stehender Totholzstrukturen" title="Zeigepfeil"/>
          <p:cNvCxnSpPr>
            <a:endCxn id="12" idx="3"/>
          </p:cNvCxnSpPr>
          <p:nvPr/>
        </p:nvCxnSpPr>
        <p:spPr bwMode="auto">
          <a:xfrm flipV="1">
            <a:off x="11339973" y="3894866"/>
            <a:ext cx="861764" cy="616790"/>
          </a:xfrm>
          <a:prstGeom prst="line">
            <a:avLst/>
          </a:prstGeom>
          <a:solidFill>
            <a:srgbClr val="FFFFFF"/>
          </a:solidFill>
          <a:ln w="50800" cap="flat" cmpd="sng" algn="ctr">
            <a:solidFill>
              <a:srgbClr val="004F8F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extfeld 16"/>
          <p:cNvSpPr txBox="1"/>
          <p:nvPr/>
        </p:nvSpPr>
        <p:spPr>
          <a:xfrm flipH="1">
            <a:off x="1174776" y="2621671"/>
            <a:ext cx="8640960" cy="10618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Navýšení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podílu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tlejícího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dřeva</a:t>
            </a:r>
            <a:endParaRPr lang="en-US" sz="360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Aktivní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vnášení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/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vytváření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ležícího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tlejícího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dřeva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(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zejména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jedle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a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buku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)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Pasivní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obohacování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ležícího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tlejícího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dřeva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(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hlavně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smrku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)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Vytváření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struktur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stojícího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tlejícího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dřeva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(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buk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)</a:t>
            </a:r>
            <a:endParaRPr lang="en-US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Podpora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vzácných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druhů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stromů</a:t>
            </a:r>
            <a:endParaRPr lang="en-US" sz="360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cs-CZ" sz="36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jedle</a:t>
            </a:r>
            <a:endParaRPr lang="en-US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cs-CZ" sz="36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jilmy</a:t>
            </a:r>
            <a:endParaRPr lang="en-US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cs-CZ" sz="36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lípy</a:t>
            </a:r>
            <a:endParaRPr lang="en-US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cs-CZ" sz="36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tisy</a:t>
            </a:r>
            <a:endParaRPr lang="en-US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Reintrodukce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vzácných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druhů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hub</a:t>
            </a:r>
            <a:endParaRPr lang="en-US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sz="3600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Fomitopsis</a:t>
            </a:r>
            <a:r>
              <a:rPr lang="en-US" sz="3600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600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rosea</a:t>
            </a:r>
            <a:endParaRPr lang="en-US" sz="3600" i="1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sz="3600" i="1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Phellinidum</a:t>
            </a:r>
            <a:r>
              <a:rPr lang="en-US" sz="3600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600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pouzarii</a:t>
            </a:r>
            <a:endParaRPr lang="en-US" sz="3600" i="1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sz="3600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Phlebia</a:t>
            </a:r>
            <a:r>
              <a:rPr lang="en-US" sz="3600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600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centrifuga</a:t>
            </a:r>
            <a:endParaRPr lang="en-US" sz="3600" i="1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sz="3600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Hericium</a:t>
            </a:r>
            <a:r>
              <a:rPr lang="en-US" sz="3600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flagellum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670720" y="196850"/>
            <a:ext cx="19946216" cy="1439863"/>
          </a:xfrm>
        </p:spPr>
        <p:txBody>
          <a:bodyPr/>
          <a:lstStyle/>
          <a:p>
            <a:r>
              <a:rPr lang="de-DE" b="1" dirty="0" err="1"/>
              <a:t>Obecný</a:t>
            </a:r>
            <a:r>
              <a:rPr lang="de-DE" b="1" dirty="0"/>
              <a:t> </a:t>
            </a:r>
            <a:r>
              <a:rPr lang="de-DE" b="1" dirty="0" err="1"/>
              <a:t>návrh</a:t>
            </a:r>
            <a:r>
              <a:rPr lang="de-DE" b="1" dirty="0"/>
              <a:t> </a:t>
            </a:r>
            <a:r>
              <a:rPr lang="de-DE" b="1" dirty="0" err="1"/>
              <a:t>monitoringu</a:t>
            </a:r>
            <a:r>
              <a:rPr lang="de-DE" b="1" dirty="0"/>
              <a:t> </a:t>
            </a:r>
            <a:r>
              <a:rPr lang="de-DE" b="1" dirty="0" err="1"/>
              <a:t>interregových</a:t>
            </a:r>
            <a:r>
              <a:rPr lang="de-DE" b="1" dirty="0"/>
              <a:t> </a:t>
            </a:r>
            <a:r>
              <a:rPr lang="de-DE" b="1" dirty="0" err="1"/>
              <a:t>ploch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424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Bild von Flechtengemeinschaften auf Totholz." title="Symbolbil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2521" y="1864255"/>
            <a:ext cx="7511480" cy="11253153"/>
          </a:xfrm>
          <a:prstGeom prst="rect">
            <a:avLst/>
          </a:prstGeom>
        </p:spPr>
      </p:pic>
      <p:pic>
        <p:nvPicPr>
          <p:cNvPr id="4" name="Grafik 3" descr="Bild eines Schmetterlings." title="Symbolbil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5" t="18641" r="20469" b="23831"/>
          <a:stretch/>
        </p:blipFill>
        <p:spPr>
          <a:xfrm>
            <a:off x="8087543" y="7146032"/>
            <a:ext cx="8784977" cy="5971376"/>
          </a:xfrm>
          <a:prstGeom prst="rect">
            <a:avLst/>
          </a:prstGeom>
        </p:spPr>
      </p:pic>
      <p:pic>
        <p:nvPicPr>
          <p:cNvPr id="6" name="Grafik 5" descr="Bild mit Moosgemeinschaften" title="Symbolbild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35" b="11644"/>
          <a:stretch/>
        </p:blipFill>
        <p:spPr>
          <a:xfrm>
            <a:off x="0" y="7146032"/>
            <a:ext cx="8159552" cy="5970460"/>
          </a:xfrm>
          <a:prstGeom prst="rect">
            <a:avLst/>
          </a:prstGeom>
        </p:spPr>
      </p:pic>
      <p:sp>
        <p:nvSpPr>
          <p:cNvPr id="9" name="Inhaltsplatzhalter 8"/>
          <p:cNvSpPr>
            <a:spLocks noGrp="1"/>
          </p:cNvSpPr>
          <p:nvPr>
            <p:ph idx="12"/>
          </p:nvPr>
        </p:nvSpPr>
        <p:spPr>
          <a:xfrm>
            <a:off x="670720" y="1943100"/>
            <a:ext cx="16201800" cy="4896544"/>
          </a:xfrm>
        </p:spPr>
        <p:txBody>
          <a:bodyPr/>
          <a:lstStyle/>
          <a:p>
            <a:pPr marL="571500" indent="-5715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600" dirty="0" err="1">
                <a:ln/>
                <a:solidFill>
                  <a:schemeClr val="accent2">
                    <a:lumMod val="10000"/>
                  </a:schemeClr>
                </a:solidFill>
              </a:rPr>
              <a:t>Lokality</a:t>
            </a:r>
            <a:r>
              <a:rPr lang="de-DE" sz="3600" dirty="0">
                <a:ln/>
                <a:solidFill>
                  <a:schemeClr val="accent2">
                    <a:lumMod val="10000"/>
                  </a:schemeClr>
                </a:solidFill>
              </a:rPr>
              <a:t> </a:t>
            </a:r>
            <a:r>
              <a:rPr lang="de-DE" sz="3600" dirty="0" err="1">
                <a:ln/>
                <a:solidFill>
                  <a:schemeClr val="accent2">
                    <a:lumMod val="10000"/>
                  </a:schemeClr>
                </a:solidFill>
              </a:rPr>
              <a:t>mají</a:t>
            </a:r>
            <a:r>
              <a:rPr lang="de-DE" sz="3600" dirty="0">
                <a:ln/>
                <a:solidFill>
                  <a:schemeClr val="accent2">
                    <a:lumMod val="10000"/>
                  </a:schemeClr>
                </a:solidFill>
              </a:rPr>
              <a:t> </a:t>
            </a:r>
            <a:r>
              <a:rPr lang="de-DE" sz="3600" dirty="0" err="1">
                <a:ln/>
                <a:solidFill>
                  <a:schemeClr val="accent2">
                    <a:lumMod val="10000"/>
                  </a:schemeClr>
                </a:solidFill>
              </a:rPr>
              <a:t>velký</a:t>
            </a:r>
            <a:r>
              <a:rPr lang="de-DE" sz="3600" dirty="0">
                <a:ln/>
                <a:solidFill>
                  <a:schemeClr val="accent2">
                    <a:lumMod val="10000"/>
                  </a:schemeClr>
                </a:solidFill>
              </a:rPr>
              <a:t> </a:t>
            </a:r>
            <a:r>
              <a:rPr lang="de-DE" sz="3600" dirty="0" err="1">
                <a:ln/>
                <a:solidFill>
                  <a:schemeClr val="accent2">
                    <a:lumMod val="10000"/>
                  </a:schemeClr>
                </a:solidFill>
              </a:rPr>
              <a:t>potenciál</a:t>
            </a:r>
            <a:r>
              <a:rPr lang="de-DE" sz="3600" dirty="0">
                <a:ln/>
                <a:solidFill>
                  <a:schemeClr val="accent2">
                    <a:lumMod val="10000"/>
                  </a:schemeClr>
                </a:solidFill>
              </a:rPr>
              <a:t> a </a:t>
            </a:r>
            <a:r>
              <a:rPr lang="de-DE" sz="3600" dirty="0" err="1">
                <a:ln/>
                <a:solidFill>
                  <a:schemeClr val="accent2">
                    <a:lumMod val="10000"/>
                  </a:schemeClr>
                </a:solidFill>
              </a:rPr>
              <a:t>velký</a:t>
            </a:r>
            <a:r>
              <a:rPr lang="de-DE" sz="3600" dirty="0">
                <a:ln/>
                <a:solidFill>
                  <a:schemeClr val="accent2">
                    <a:lumMod val="10000"/>
                  </a:schemeClr>
                </a:solidFill>
              </a:rPr>
              <a:t> </a:t>
            </a:r>
            <a:r>
              <a:rPr lang="de-DE" sz="3600" dirty="0" err="1">
                <a:ln/>
                <a:solidFill>
                  <a:schemeClr val="accent2">
                    <a:lumMod val="10000"/>
                  </a:schemeClr>
                </a:solidFill>
              </a:rPr>
              <a:t>ochranářský</a:t>
            </a:r>
            <a:r>
              <a:rPr lang="de-DE" sz="3600" dirty="0">
                <a:ln/>
                <a:solidFill>
                  <a:schemeClr val="accent2">
                    <a:lumMod val="10000"/>
                  </a:schemeClr>
                </a:solidFill>
              </a:rPr>
              <a:t> </a:t>
            </a:r>
            <a:r>
              <a:rPr lang="de-DE" sz="3600" dirty="0" err="1">
                <a:ln/>
                <a:solidFill>
                  <a:schemeClr val="accent2">
                    <a:lumMod val="10000"/>
                  </a:schemeClr>
                </a:solidFill>
              </a:rPr>
              <a:t>význam</a:t>
            </a:r>
            <a:r>
              <a:rPr lang="de-DE" sz="3600" dirty="0">
                <a:ln/>
                <a:solidFill>
                  <a:schemeClr val="accent2">
                    <a:lumMod val="10000"/>
                  </a:schemeClr>
                </a:solidFill>
              </a:rPr>
              <a:t>.</a:t>
            </a:r>
          </a:p>
          <a:p>
            <a:pPr marL="571500" indent="-5715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600" dirty="0" err="1">
                <a:ln/>
                <a:solidFill>
                  <a:schemeClr val="accent2">
                    <a:lumMod val="10000"/>
                  </a:schemeClr>
                </a:solidFill>
              </a:rPr>
              <a:t>Význam</a:t>
            </a:r>
            <a:r>
              <a:rPr lang="de-DE" sz="3600" dirty="0">
                <a:ln/>
                <a:solidFill>
                  <a:schemeClr val="accent2">
                    <a:lumMod val="10000"/>
                  </a:schemeClr>
                </a:solidFill>
              </a:rPr>
              <a:t> </a:t>
            </a:r>
            <a:r>
              <a:rPr lang="de-DE" sz="3600" dirty="0" err="1">
                <a:ln/>
                <a:solidFill>
                  <a:schemeClr val="accent2">
                    <a:lumMod val="10000"/>
                  </a:schemeClr>
                </a:solidFill>
              </a:rPr>
              <a:t>multitaxonomických</a:t>
            </a:r>
            <a:r>
              <a:rPr lang="de-DE" sz="3600" dirty="0">
                <a:ln/>
                <a:solidFill>
                  <a:schemeClr val="accent2">
                    <a:lumMod val="10000"/>
                  </a:schemeClr>
                </a:solidFill>
              </a:rPr>
              <a:t> </a:t>
            </a:r>
            <a:r>
              <a:rPr lang="de-DE" sz="3600" dirty="0" err="1">
                <a:ln/>
                <a:solidFill>
                  <a:schemeClr val="accent2">
                    <a:lumMod val="10000"/>
                  </a:schemeClr>
                </a:solidFill>
              </a:rPr>
              <a:t>přístupů</a:t>
            </a:r>
            <a:r>
              <a:rPr lang="de-DE" sz="3600" dirty="0">
                <a:ln/>
                <a:solidFill>
                  <a:schemeClr val="accent2">
                    <a:lumMod val="10000"/>
                  </a:schemeClr>
                </a:solidFill>
              </a:rPr>
              <a:t> </a:t>
            </a:r>
            <a:r>
              <a:rPr lang="de-DE" sz="3600" dirty="0" err="1">
                <a:ln/>
                <a:solidFill>
                  <a:schemeClr val="accent2">
                    <a:lumMod val="10000"/>
                  </a:schemeClr>
                </a:solidFill>
              </a:rPr>
              <a:t>potvrzen</a:t>
            </a:r>
            <a:endParaRPr lang="de-DE" sz="3600" dirty="0">
              <a:ln/>
              <a:solidFill>
                <a:schemeClr val="accent2">
                  <a:lumMod val="10000"/>
                </a:schemeClr>
              </a:solidFill>
            </a:endParaRPr>
          </a:p>
          <a:p>
            <a:pPr marL="571500" indent="-5715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600" dirty="0">
                <a:ln/>
                <a:solidFill>
                  <a:schemeClr val="accent2">
                    <a:lumMod val="10000"/>
                  </a:schemeClr>
                </a:solidFill>
              </a:rPr>
              <a:t>Studium </a:t>
            </a:r>
            <a:r>
              <a:rPr lang="de-DE" sz="3600" dirty="0" err="1">
                <a:ln/>
                <a:solidFill>
                  <a:schemeClr val="accent2">
                    <a:lumMod val="10000"/>
                  </a:schemeClr>
                </a:solidFill>
              </a:rPr>
              <a:t>málo</a:t>
            </a:r>
            <a:r>
              <a:rPr lang="de-DE" sz="3600" dirty="0">
                <a:ln/>
                <a:solidFill>
                  <a:schemeClr val="accent2">
                    <a:lumMod val="10000"/>
                  </a:schemeClr>
                </a:solidFill>
              </a:rPr>
              <a:t> </a:t>
            </a:r>
            <a:r>
              <a:rPr lang="de-DE" sz="3600" dirty="0" err="1">
                <a:ln/>
                <a:solidFill>
                  <a:schemeClr val="accent2">
                    <a:lumMod val="10000"/>
                  </a:schemeClr>
                </a:solidFill>
              </a:rPr>
              <a:t>nápadných</a:t>
            </a:r>
            <a:r>
              <a:rPr lang="de-DE" sz="3600" dirty="0">
                <a:ln/>
                <a:solidFill>
                  <a:schemeClr val="accent2">
                    <a:lumMod val="10000"/>
                  </a:schemeClr>
                </a:solidFill>
              </a:rPr>
              <a:t> </a:t>
            </a:r>
            <a:r>
              <a:rPr lang="de-DE" sz="3600" dirty="0" err="1">
                <a:ln/>
                <a:solidFill>
                  <a:schemeClr val="accent2">
                    <a:lumMod val="10000"/>
                  </a:schemeClr>
                </a:solidFill>
              </a:rPr>
              <a:t>skupin</a:t>
            </a:r>
            <a:r>
              <a:rPr lang="de-DE" sz="3600" dirty="0">
                <a:ln/>
                <a:solidFill>
                  <a:schemeClr val="accent2">
                    <a:lumMod val="10000"/>
                  </a:schemeClr>
                </a:solidFill>
              </a:rPr>
              <a:t> </a:t>
            </a:r>
            <a:r>
              <a:rPr lang="de-DE" sz="3600" dirty="0" err="1">
                <a:ln/>
                <a:solidFill>
                  <a:schemeClr val="accent2">
                    <a:lumMod val="10000"/>
                  </a:schemeClr>
                </a:solidFill>
              </a:rPr>
              <a:t>druhů</a:t>
            </a:r>
            <a:r>
              <a:rPr lang="de-DE" sz="3600" dirty="0">
                <a:ln/>
                <a:solidFill>
                  <a:schemeClr val="accent2">
                    <a:lumMod val="10000"/>
                  </a:schemeClr>
                </a:solidFill>
              </a:rPr>
              <a:t> </a:t>
            </a:r>
            <a:r>
              <a:rPr lang="de-DE" sz="3600" dirty="0" err="1">
                <a:ln/>
                <a:solidFill>
                  <a:schemeClr val="accent2">
                    <a:lumMod val="10000"/>
                  </a:schemeClr>
                </a:solidFill>
              </a:rPr>
              <a:t>umožňuje</a:t>
            </a:r>
            <a:r>
              <a:rPr lang="de-DE" sz="3600" dirty="0">
                <a:ln/>
                <a:solidFill>
                  <a:schemeClr val="accent2">
                    <a:lumMod val="10000"/>
                  </a:schemeClr>
                </a:solidFill>
              </a:rPr>
              <a:t> </a:t>
            </a:r>
            <a:r>
              <a:rPr lang="de-DE" sz="3600" dirty="0" err="1">
                <a:ln/>
                <a:solidFill>
                  <a:schemeClr val="accent2">
                    <a:lumMod val="10000"/>
                  </a:schemeClr>
                </a:solidFill>
              </a:rPr>
              <a:t>detailní</a:t>
            </a:r>
            <a:r>
              <a:rPr lang="de-DE" sz="3600" dirty="0">
                <a:ln/>
                <a:solidFill>
                  <a:schemeClr val="accent2">
                    <a:lumMod val="10000"/>
                  </a:schemeClr>
                </a:solidFill>
              </a:rPr>
              <a:t> </a:t>
            </a:r>
            <a:r>
              <a:rPr lang="de-DE" sz="3600" dirty="0" err="1">
                <a:ln/>
                <a:solidFill>
                  <a:schemeClr val="accent2">
                    <a:lumMod val="10000"/>
                  </a:schemeClr>
                </a:solidFill>
              </a:rPr>
              <a:t>pohled</a:t>
            </a:r>
            <a:r>
              <a:rPr lang="de-DE" sz="3600" dirty="0">
                <a:ln/>
                <a:solidFill>
                  <a:schemeClr val="accent2">
                    <a:lumMod val="10000"/>
                  </a:schemeClr>
                </a:solidFill>
              </a:rPr>
              <a:t> na </a:t>
            </a:r>
            <a:r>
              <a:rPr lang="de-DE" sz="3600" dirty="0" err="1">
                <a:ln/>
                <a:solidFill>
                  <a:schemeClr val="accent2">
                    <a:lumMod val="10000"/>
                  </a:schemeClr>
                </a:solidFill>
              </a:rPr>
              <a:t>ekosystémy</a:t>
            </a:r>
            <a:r>
              <a:rPr lang="de-DE" sz="3600" dirty="0">
                <a:ln/>
                <a:solidFill>
                  <a:schemeClr val="accent2">
                    <a:lumMod val="10000"/>
                  </a:schemeClr>
                </a:solidFill>
              </a:rPr>
              <a:t> </a:t>
            </a:r>
          </a:p>
          <a:p>
            <a:pPr marL="571500" indent="-5715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600" dirty="0" err="1">
                <a:ln/>
                <a:solidFill>
                  <a:schemeClr val="accent2">
                    <a:lumMod val="10000"/>
                  </a:schemeClr>
                </a:solidFill>
              </a:rPr>
              <a:t>Rozmístění</a:t>
            </a:r>
            <a:r>
              <a:rPr lang="de-DE" sz="3600" dirty="0">
                <a:ln/>
                <a:solidFill>
                  <a:schemeClr val="accent2">
                    <a:lumMod val="10000"/>
                  </a:schemeClr>
                </a:solidFill>
              </a:rPr>
              <a:t> </a:t>
            </a:r>
            <a:r>
              <a:rPr lang="de-DE" sz="3600" dirty="0" err="1">
                <a:ln/>
                <a:solidFill>
                  <a:schemeClr val="accent2">
                    <a:lumMod val="10000"/>
                  </a:schemeClr>
                </a:solidFill>
              </a:rPr>
              <a:t>různých</a:t>
            </a:r>
            <a:r>
              <a:rPr lang="de-DE" sz="3600" dirty="0">
                <a:ln/>
                <a:solidFill>
                  <a:schemeClr val="accent2">
                    <a:lumMod val="10000"/>
                  </a:schemeClr>
                </a:solidFill>
              </a:rPr>
              <a:t> </a:t>
            </a:r>
            <a:r>
              <a:rPr lang="de-DE" sz="3600" dirty="0" err="1">
                <a:ln/>
                <a:solidFill>
                  <a:schemeClr val="accent2">
                    <a:lumMod val="10000"/>
                  </a:schemeClr>
                </a:solidFill>
              </a:rPr>
              <a:t>objektů</a:t>
            </a:r>
            <a:r>
              <a:rPr lang="de-DE" sz="3600" dirty="0">
                <a:ln/>
                <a:solidFill>
                  <a:schemeClr val="accent2">
                    <a:lumMod val="10000"/>
                  </a:schemeClr>
                </a:solidFill>
              </a:rPr>
              <a:t> </a:t>
            </a:r>
            <a:r>
              <a:rPr lang="de-DE" sz="3600" dirty="0" err="1">
                <a:ln/>
                <a:solidFill>
                  <a:schemeClr val="accent2">
                    <a:lumMod val="10000"/>
                  </a:schemeClr>
                </a:solidFill>
              </a:rPr>
              <a:t>tlejícího</a:t>
            </a:r>
            <a:r>
              <a:rPr lang="de-DE" sz="3600" dirty="0">
                <a:ln/>
                <a:solidFill>
                  <a:schemeClr val="accent2">
                    <a:lumMod val="10000"/>
                  </a:schemeClr>
                </a:solidFill>
              </a:rPr>
              <a:t> </a:t>
            </a:r>
            <a:r>
              <a:rPr lang="de-DE" sz="3600" dirty="0" err="1">
                <a:ln/>
                <a:solidFill>
                  <a:schemeClr val="accent2">
                    <a:lumMod val="10000"/>
                  </a:schemeClr>
                </a:solidFill>
              </a:rPr>
              <a:t>dřeva</a:t>
            </a:r>
            <a:r>
              <a:rPr lang="de-DE" sz="3600" dirty="0">
                <a:ln/>
                <a:solidFill>
                  <a:schemeClr val="accent2">
                    <a:lumMod val="10000"/>
                  </a:schemeClr>
                </a:solidFill>
              </a:rPr>
              <a:t> </a:t>
            </a:r>
            <a:r>
              <a:rPr lang="de-DE" sz="3600" dirty="0" err="1">
                <a:ln/>
                <a:solidFill>
                  <a:schemeClr val="accent2">
                    <a:lumMod val="10000"/>
                  </a:schemeClr>
                </a:solidFill>
              </a:rPr>
              <a:t>různých</a:t>
            </a:r>
            <a:r>
              <a:rPr lang="de-DE" sz="3600" dirty="0">
                <a:ln/>
                <a:solidFill>
                  <a:schemeClr val="accent2">
                    <a:lumMod val="10000"/>
                  </a:schemeClr>
                </a:solidFill>
              </a:rPr>
              <a:t> </a:t>
            </a:r>
            <a:r>
              <a:rPr lang="de-DE" sz="3600" dirty="0" err="1">
                <a:ln/>
                <a:solidFill>
                  <a:schemeClr val="accent2">
                    <a:lumMod val="10000"/>
                  </a:schemeClr>
                </a:solidFill>
              </a:rPr>
              <a:t>druhů</a:t>
            </a:r>
            <a:r>
              <a:rPr lang="de-DE" sz="3600" dirty="0">
                <a:ln/>
                <a:solidFill>
                  <a:schemeClr val="accent2">
                    <a:lumMod val="10000"/>
                  </a:schemeClr>
                </a:solidFill>
              </a:rPr>
              <a:t> </a:t>
            </a:r>
            <a:r>
              <a:rPr lang="de-DE" sz="3600" dirty="0" err="1">
                <a:ln/>
                <a:solidFill>
                  <a:schemeClr val="accent2">
                    <a:lumMod val="10000"/>
                  </a:schemeClr>
                </a:solidFill>
              </a:rPr>
              <a:t>stromů</a:t>
            </a:r>
            <a:r>
              <a:rPr lang="de-DE" sz="3600" dirty="0">
                <a:ln/>
                <a:solidFill>
                  <a:schemeClr val="accent2">
                    <a:lumMod val="10000"/>
                  </a:schemeClr>
                </a:solidFill>
              </a:rPr>
              <a:t> </a:t>
            </a:r>
            <a:r>
              <a:rPr lang="de-DE" sz="3600" dirty="0" err="1">
                <a:ln/>
                <a:solidFill>
                  <a:schemeClr val="accent2">
                    <a:lumMod val="10000"/>
                  </a:schemeClr>
                </a:solidFill>
              </a:rPr>
              <a:t>podporuje</a:t>
            </a:r>
            <a:r>
              <a:rPr lang="de-DE" sz="3600" dirty="0">
                <a:ln/>
                <a:solidFill>
                  <a:schemeClr val="accent2">
                    <a:lumMod val="10000"/>
                  </a:schemeClr>
                </a:solidFill>
              </a:rPr>
              <a:t> </a:t>
            </a:r>
            <a:r>
              <a:rPr lang="de-DE" sz="3600" dirty="0" err="1">
                <a:ln/>
                <a:solidFill>
                  <a:schemeClr val="accent2">
                    <a:lumMod val="10000"/>
                  </a:schemeClr>
                </a:solidFill>
              </a:rPr>
              <a:t>diverzitu</a:t>
            </a:r>
            <a:r>
              <a:rPr lang="de-DE" sz="3600" dirty="0">
                <a:ln/>
                <a:solidFill>
                  <a:schemeClr val="accent2">
                    <a:lumMod val="10000"/>
                  </a:schemeClr>
                </a:solidFill>
              </a:rPr>
              <a:t> </a:t>
            </a:r>
            <a:r>
              <a:rPr lang="de-DE" sz="3600" dirty="0" err="1">
                <a:ln/>
                <a:solidFill>
                  <a:schemeClr val="accent2">
                    <a:lumMod val="10000"/>
                  </a:schemeClr>
                </a:solidFill>
              </a:rPr>
              <a:t>saproxylických</a:t>
            </a:r>
            <a:r>
              <a:rPr lang="de-DE" sz="3600" dirty="0">
                <a:ln/>
                <a:solidFill>
                  <a:schemeClr val="accent2">
                    <a:lumMod val="10000"/>
                  </a:schemeClr>
                </a:solidFill>
              </a:rPr>
              <a:t> </a:t>
            </a:r>
            <a:r>
              <a:rPr lang="de-DE" sz="3600" dirty="0" err="1">
                <a:ln/>
                <a:solidFill>
                  <a:schemeClr val="accent2">
                    <a:lumMod val="10000"/>
                  </a:schemeClr>
                </a:solidFill>
              </a:rPr>
              <a:t>organismů</a:t>
            </a:r>
            <a:r>
              <a:rPr lang="de-DE" sz="3600" dirty="0">
                <a:ln/>
                <a:solidFill>
                  <a:schemeClr val="accent2">
                    <a:lumMod val="10000"/>
                  </a:schemeClr>
                </a:solidFill>
              </a:rPr>
              <a:t> </a:t>
            </a:r>
          </a:p>
          <a:p>
            <a:pPr marL="571500" indent="-5715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600" dirty="0">
                <a:ln/>
                <a:solidFill>
                  <a:schemeClr val="accent2">
                    <a:lumMod val="10000"/>
                  </a:schemeClr>
                </a:solidFill>
              </a:rPr>
              <a:t>Pro </a:t>
            </a:r>
            <a:r>
              <a:rPr lang="de-DE" sz="3600" dirty="0" err="1">
                <a:ln/>
                <a:solidFill>
                  <a:schemeClr val="accent2">
                    <a:lumMod val="10000"/>
                  </a:schemeClr>
                </a:solidFill>
              </a:rPr>
              <a:t>vyhodnocení</a:t>
            </a:r>
            <a:r>
              <a:rPr lang="de-DE" sz="3600" dirty="0">
                <a:ln/>
                <a:solidFill>
                  <a:schemeClr val="accent2">
                    <a:lumMod val="10000"/>
                  </a:schemeClr>
                </a:solidFill>
              </a:rPr>
              <a:t> </a:t>
            </a:r>
            <a:r>
              <a:rPr lang="de-DE" sz="3600" dirty="0" err="1">
                <a:ln/>
                <a:solidFill>
                  <a:schemeClr val="accent2">
                    <a:lumMod val="10000"/>
                  </a:schemeClr>
                </a:solidFill>
              </a:rPr>
              <a:t>dlouhodobých</a:t>
            </a:r>
            <a:r>
              <a:rPr lang="de-DE" sz="3600" dirty="0">
                <a:ln/>
                <a:solidFill>
                  <a:schemeClr val="accent2">
                    <a:lumMod val="10000"/>
                  </a:schemeClr>
                </a:solidFill>
              </a:rPr>
              <a:t> </a:t>
            </a:r>
            <a:r>
              <a:rPr lang="de-DE" sz="3600" dirty="0" err="1">
                <a:ln/>
                <a:solidFill>
                  <a:schemeClr val="accent2">
                    <a:lumMod val="10000"/>
                  </a:schemeClr>
                </a:solidFill>
              </a:rPr>
              <a:t>účinků</a:t>
            </a:r>
            <a:r>
              <a:rPr lang="de-DE" sz="3600" dirty="0">
                <a:ln/>
                <a:solidFill>
                  <a:schemeClr val="accent2">
                    <a:lumMod val="10000"/>
                  </a:schemeClr>
                </a:solidFill>
              </a:rPr>
              <a:t> </a:t>
            </a:r>
            <a:r>
              <a:rPr lang="de-DE" sz="3600" dirty="0" err="1">
                <a:ln/>
                <a:solidFill>
                  <a:schemeClr val="accent2">
                    <a:lumMod val="10000"/>
                  </a:schemeClr>
                </a:solidFill>
              </a:rPr>
              <a:t>opatření</a:t>
            </a:r>
            <a:r>
              <a:rPr lang="de-DE" sz="3600" dirty="0">
                <a:ln/>
                <a:solidFill>
                  <a:schemeClr val="accent2">
                    <a:lumMod val="10000"/>
                  </a:schemeClr>
                </a:solidFill>
              </a:rPr>
              <a:t> na </a:t>
            </a:r>
            <a:r>
              <a:rPr lang="de-DE" sz="3600" dirty="0" err="1">
                <a:ln/>
                <a:solidFill>
                  <a:schemeClr val="accent2">
                    <a:lumMod val="10000"/>
                  </a:schemeClr>
                </a:solidFill>
              </a:rPr>
              <a:t>zvýšení</a:t>
            </a:r>
            <a:r>
              <a:rPr lang="de-DE" sz="3600" dirty="0">
                <a:ln/>
                <a:solidFill>
                  <a:schemeClr val="accent2">
                    <a:lumMod val="10000"/>
                  </a:schemeClr>
                </a:solidFill>
              </a:rPr>
              <a:t> </a:t>
            </a:r>
            <a:r>
              <a:rPr lang="de-DE" sz="3600" dirty="0" err="1">
                <a:ln/>
                <a:solidFill>
                  <a:schemeClr val="accent2">
                    <a:lumMod val="10000"/>
                  </a:schemeClr>
                </a:solidFill>
              </a:rPr>
              <a:t>biologické</a:t>
            </a:r>
            <a:r>
              <a:rPr lang="de-DE" sz="3600" dirty="0">
                <a:ln/>
                <a:solidFill>
                  <a:schemeClr val="accent2">
                    <a:lumMod val="10000"/>
                  </a:schemeClr>
                </a:solidFill>
              </a:rPr>
              <a:t> </a:t>
            </a:r>
            <a:r>
              <a:rPr lang="de-DE" sz="3600" dirty="0" err="1">
                <a:ln/>
                <a:solidFill>
                  <a:schemeClr val="accent2">
                    <a:lumMod val="10000"/>
                  </a:schemeClr>
                </a:solidFill>
              </a:rPr>
              <a:t>rozmanitosti</a:t>
            </a:r>
            <a:r>
              <a:rPr lang="de-DE" sz="3600" dirty="0">
                <a:ln/>
                <a:solidFill>
                  <a:schemeClr val="accent2">
                    <a:lumMod val="10000"/>
                  </a:schemeClr>
                </a:solidFill>
              </a:rPr>
              <a:t> je </a:t>
            </a:r>
            <a:r>
              <a:rPr lang="de-DE" sz="3600" dirty="0" err="1">
                <a:ln/>
                <a:solidFill>
                  <a:schemeClr val="accent2">
                    <a:lumMod val="10000"/>
                  </a:schemeClr>
                </a:solidFill>
              </a:rPr>
              <a:t>nutný</a:t>
            </a:r>
            <a:r>
              <a:rPr lang="de-DE" sz="3600" dirty="0">
                <a:ln/>
                <a:solidFill>
                  <a:schemeClr val="accent2">
                    <a:lumMod val="10000"/>
                  </a:schemeClr>
                </a:solidFill>
              </a:rPr>
              <a:t> </a:t>
            </a:r>
            <a:r>
              <a:rPr lang="de-DE" sz="3600" dirty="0" err="1">
                <a:ln/>
                <a:solidFill>
                  <a:schemeClr val="accent2">
                    <a:lumMod val="10000"/>
                  </a:schemeClr>
                </a:solidFill>
              </a:rPr>
              <a:t>další</a:t>
            </a:r>
            <a:r>
              <a:rPr lang="de-DE" sz="3600" dirty="0">
                <a:ln/>
                <a:solidFill>
                  <a:schemeClr val="accent2">
                    <a:lumMod val="10000"/>
                  </a:schemeClr>
                </a:solidFill>
              </a:rPr>
              <a:t> </a:t>
            </a:r>
            <a:r>
              <a:rPr lang="de-DE" sz="3600" dirty="0" err="1" smtClean="0">
                <a:ln/>
                <a:solidFill>
                  <a:schemeClr val="accent2">
                    <a:lumMod val="10000"/>
                  </a:schemeClr>
                </a:solidFill>
              </a:rPr>
              <a:t>monitoring</a:t>
            </a:r>
            <a:endParaRPr lang="de-DE" sz="3600" dirty="0"/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de-DE" sz="3600" dirty="0" smtClean="0">
              <a:ln/>
              <a:solidFill>
                <a:schemeClr val="accent2">
                  <a:lumMod val="10000"/>
                </a:schemeClr>
              </a:solidFill>
            </a:endParaRP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670720" y="196850"/>
            <a:ext cx="20097923" cy="1439863"/>
          </a:xfrm>
        </p:spPr>
        <p:txBody>
          <a:bodyPr/>
          <a:lstStyle/>
          <a:p>
            <a:r>
              <a:rPr lang="de-DE" b="1" dirty="0" err="1"/>
              <a:t>Závěry</a:t>
            </a:r>
            <a:r>
              <a:rPr lang="de-DE" b="1" dirty="0"/>
              <a:t> a </a:t>
            </a:r>
            <a:r>
              <a:rPr lang="de-DE" b="1" dirty="0" err="1"/>
              <a:t>výhled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03480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 descr="Bild von Flechtengemeinschaften auf Totholz." title="Symbolbil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2521" y="1864255"/>
            <a:ext cx="7511480" cy="11253153"/>
          </a:xfrm>
          <a:prstGeom prst="rect">
            <a:avLst/>
          </a:prstGeom>
        </p:spPr>
      </p:pic>
      <p:pic>
        <p:nvPicPr>
          <p:cNvPr id="18" name="Grafik 17" descr="Bild eines Schmetterlings" title="Symbolbil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5" t="18641" r="20469" b="23831"/>
          <a:stretch/>
        </p:blipFill>
        <p:spPr>
          <a:xfrm>
            <a:off x="8087543" y="7146032"/>
            <a:ext cx="8784977" cy="5971376"/>
          </a:xfrm>
          <a:prstGeom prst="rect">
            <a:avLst/>
          </a:prstGeom>
        </p:spPr>
      </p:pic>
      <p:pic>
        <p:nvPicPr>
          <p:cNvPr id="19" name="Grafik 18" descr="Bild mit Moosgemeinschaften" title="Symbolbild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35" b="11644"/>
          <a:stretch/>
        </p:blipFill>
        <p:spPr>
          <a:xfrm>
            <a:off x="0" y="7146032"/>
            <a:ext cx="8159552" cy="5970460"/>
          </a:xfrm>
          <a:prstGeom prst="rect">
            <a:avLst/>
          </a:prstGeom>
        </p:spPr>
      </p:pic>
      <p:pic>
        <p:nvPicPr>
          <p:cNvPr id="13" name="Grafik 12" descr="Großer Dank geht an die Kooperationspartner Nationalpark Sumava" title="Danksagu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9" r="26136"/>
          <a:stretch/>
        </p:blipFill>
        <p:spPr>
          <a:xfrm>
            <a:off x="11327904" y="3828013"/>
            <a:ext cx="2483139" cy="2219646"/>
          </a:xfrm>
          <a:prstGeom prst="rect">
            <a:avLst/>
          </a:prstGeom>
        </p:spPr>
      </p:pic>
      <p:pic>
        <p:nvPicPr>
          <p:cNvPr id="14" name="Grafik 13" descr="Großer Dank geht an den Kooperationspartner Nationalpark Bayerischer Wald" title="Danksagu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64" y="2232367"/>
            <a:ext cx="7291904" cy="1315803"/>
          </a:xfrm>
          <a:prstGeom prst="rect">
            <a:avLst/>
          </a:prstGeom>
          <a:noFill/>
        </p:spPr>
      </p:pic>
      <p:pic>
        <p:nvPicPr>
          <p:cNvPr id="11" name="Obrázek 5" descr="Großer Dank geht an die Interreg-Drittmittelgeber." title="Danksagu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20" y="4276459"/>
            <a:ext cx="7636365" cy="1362797"/>
          </a:xfrm>
          <a:prstGeom prst="rect">
            <a:avLst/>
          </a:prstGeom>
        </p:spPr>
      </p:pic>
      <p:pic>
        <p:nvPicPr>
          <p:cNvPr id="12" name="Obrázek 6" descr="Großer Dank geht an die Europäische Union, welche Projekte wie dieses unterstützt" title="Danksagu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0"/>
          <a:stretch/>
        </p:blipFill>
        <p:spPr>
          <a:xfrm>
            <a:off x="639881" y="2142625"/>
            <a:ext cx="7917437" cy="1495487"/>
          </a:xfrm>
          <a:prstGeom prst="rect">
            <a:avLst/>
          </a:prstGeom>
        </p:spPr>
      </p:pic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670720" y="196850"/>
            <a:ext cx="20097923" cy="1439863"/>
          </a:xfrm>
        </p:spPr>
        <p:txBody>
          <a:bodyPr/>
          <a:lstStyle/>
          <a:p>
            <a:r>
              <a:rPr lang="de-DE" b="1" dirty="0" smtClean="0"/>
              <a:t>Danksagung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28023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feld 96"/>
          <p:cNvSpPr txBox="1"/>
          <p:nvPr/>
        </p:nvSpPr>
        <p:spPr>
          <a:xfrm flipH="1">
            <a:off x="15826806" y="8825751"/>
            <a:ext cx="7989801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Vytváření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struktur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stojícího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tlejícího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dřeva</a:t>
            </a:r>
            <a:endParaRPr lang="en-US" sz="3600" b="1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endParaRPr lang="en-US" sz="360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po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6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kroužkovaných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bucích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na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slunci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a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ve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stínu</a:t>
            </a:r>
            <a:endParaRPr lang="en-US" sz="320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po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6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bucích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bez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koruny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na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slunci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a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ve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stínu</a:t>
            </a:r>
            <a:endParaRPr lang="en-US" sz="320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6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kontrolních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stromů</a:t>
            </a:r>
            <a:endParaRPr lang="en-US" sz="320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Mapování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houbových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společenstev</a:t>
            </a:r>
            <a:endParaRPr lang="en-US" sz="320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Mapování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mechorostů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a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lišejníků</a:t>
            </a:r>
            <a:endParaRPr lang="en-US" sz="320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571500" indent="-571500">
              <a:buFont typeface="Wingdings" panose="05000000000000000000" pitchFamily="2" charset="2"/>
              <a:buChar char="à"/>
            </a:pPr>
            <a:endParaRPr lang="en-US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6" name="Textfeld 65"/>
          <p:cNvSpPr txBox="1"/>
          <p:nvPr/>
        </p:nvSpPr>
        <p:spPr>
          <a:xfrm flipH="1">
            <a:off x="16719619" y="2177480"/>
            <a:ext cx="677763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Subplot Design</a:t>
            </a:r>
          </a:p>
          <a:p>
            <a:endParaRPr lang="en-US" sz="360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24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nových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objektů</a:t>
            </a:r>
            <a:endParaRPr lang="en-US" sz="360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endParaRPr lang="en-US" sz="360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571500" indent="-571500">
              <a:buFont typeface="Wingdings" panose="05000000000000000000" pitchFamily="2" charset="2"/>
              <a:buChar char=""/>
            </a:pP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Má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vyšší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diverzita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objektů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za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následek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také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vyšší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diverzitu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saproxylických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organismů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?</a:t>
            </a:r>
          </a:p>
          <a:p>
            <a:pPr marL="571500" indent="-571500">
              <a:buFont typeface="Wingdings" panose="05000000000000000000" pitchFamily="2" charset="2"/>
              <a:buChar char=""/>
            </a:pPr>
            <a:endParaRPr lang="en-US" sz="360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571500" indent="-571500">
              <a:buFont typeface="Wingdings" panose="05000000000000000000" pitchFamily="2" charset="2"/>
              <a:buChar char=""/>
            </a:pP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Mapování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hub</a:t>
            </a:r>
          </a:p>
          <a:p>
            <a:pPr marL="571500" indent="-571500">
              <a:buFont typeface="Wingdings" panose="05000000000000000000" pitchFamily="2" charset="2"/>
              <a:buChar char=""/>
            </a:pP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Mapování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půdních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členovců</a:t>
            </a:r>
            <a:endParaRPr lang="en-US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94" name="Textfeld 93"/>
          <p:cNvSpPr txBox="1"/>
          <p:nvPr/>
        </p:nvSpPr>
        <p:spPr>
          <a:xfrm flipH="1">
            <a:off x="8817688" y="10102112"/>
            <a:ext cx="668667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Navýšení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podílu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tlejícího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dřeva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pl-PL" sz="30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všeobecně</a:t>
            </a:r>
            <a:endParaRPr lang="pl-PL" sz="3000" b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r>
              <a:rPr lang="pl-PL" sz="30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(srovnání s kontrolními plochami)</a:t>
            </a:r>
            <a:endParaRPr lang="en-US" sz="3000" dirty="0" smtClean="0">
              <a:solidFill>
                <a:schemeClr val="tx2">
                  <a:lumMod val="50000"/>
                </a:schemeClr>
              </a:solidFill>
              <a:latin typeface="+mn-lt"/>
              <a:sym typeface="Wingdings" panose="05000000000000000000" pitchFamily="2" charset="2"/>
            </a:endParaRPr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Mapování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hub</a:t>
            </a:r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Mapování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létajícího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hmyzu</a:t>
            </a:r>
            <a:endParaRPr lang="en-US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96" name="Textfeld 95"/>
          <p:cNvSpPr txBox="1"/>
          <p:nvPr/>
        </p:nvSpPr>
        <p:spPr>
          <a:xfrm flipH="1">
            <a:off x="356234" y="8825751"/>
            <a:ext cx="870358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Podpora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vzácných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druhů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stromů</a:t>
            </a:r>
            <a:endParaRPr lang="en-US" sz="4000" b="1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endParaRPr lang="en-US" sz="360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6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jilmů</a:t>
            </a:r>
            <a:endParaRPr lang="en-US" sz="360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19 lip</a:t>
            </a:r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10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jedlí</a:t>
            </a:r>
            <a:endParaRPr lang="en-US" sz="360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571500" indent="-571500">
              <a:buFont typeface="Wingdings" panose="05000000000000000000" pitchFamily="2" charset="2"/>
              <a:buChar char="à"/>
            </a:pPr>
            <a:endParaRPr lang="en-US" sz="360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Mapování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mechorostů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a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lišejníků</a:t>
            </a:r>
            <a:endParaRPr lang="en-US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5" name="Textfeld 64"/>
          <p:cNvSpPr txBox="1"/>
          <p:nvPr/>
        </p:nvSpPr>
        <p:spPr>
          <a:xfrm flipH="1">
            <a:off x="670719" y="2177480"/>
            <a:ext cx="6122041" cy="7909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9 : 6 Design</a:t>
            </a:r>
            <a:endParaRPr lang="cs-CZ" sz="4000" b="1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endParaRPr lang="en-US" sz="360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9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starých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objektů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, 6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nových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objektů</a:t>
            </a:r>
            <a:endParaRPr lang="en-US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endParaRPr lang="en-US" sz="360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571500" indent="-571500">
              <a:buFont typeface="Wingdings" panose="05000000000000000000" pitchFamily="2" charset="2"/>
              <a:buChar char=""/>
            </a:pP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Mohou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se v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důsledku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obohacení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usadit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další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/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více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druh</a:t>
            </a:r>
            <a:r>
              <a:rPr lang="cs-CZ" sz="36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y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?</a:t>
            </a:r>
            <a:endParaRPr lang="en-US" sz="360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571500" indent="-571500">
              <a:buFont typeface="Wingdings" panose="05000000000000000000" pitchFamily="2" charset="2"/>
              <a:buChar char=""/>
            </a:pPr>
            <a:endParaRPr lang="en-US" sz="360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571500" indent="-571500">
              <a:buFont typeface="Wingdings" panose="05000000000000000000" pitchFamily="2" charset="2"/>
              <a:buChar char=""/>
            </a:pP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Mapování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hub</a:t>
            </a:r>
          </a:p>
          <a:p>
            <a:pPr marL="571500" indent="-571500">
              <a:buFont typeface="Wingdings" panose="05000000000000000000" pitchFamily="2" charset="2"/>
              <a:buChar char=""/>
            </a:pP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Mapování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mech</a:t>
            </a:r>
            <a:r>
              <a:rPr lang="cs-CZ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orostů</a:t>
            </a:r>
            <a:endParaRPr lang="en-US" sz="360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571500" indent="-571500">
              <a:buFont typeface="Wingdings" panose="05000000000000000000" pitchFamily="2" charset="2"/>
              <a:buChar char=""/>
            </a:pP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Mapování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lišejníků</a:t>
            </a:r>
            <a:endParaRPr lang="en-US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endParaRPr lang="en-US" sz="360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endParaRPr lang="en-US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grpSp>
        <p:nvGrpSpPr>
          <p:cNvPr id="319" name="Gruppieren 318" descr="Probendesign für die Anreicherung von Totholz. Zu sehen ist eine kreisförmige Probefläche welche in vier Quadranten eingeteilt ist. In jedem Quadranten werden verschiedene Totholzobjekte ausgelegt. Quadrant 1: Nur Äste. Quadrant 2: Nur liegende Stämme. Quadrant 3: Liegende und angelehnte Stämme. Quadrant 4: Liegende und angelehnte Stämme sowie Äste." title="Probendesign"/>
          <p:cNvGrpSpPr/>
          <p:nvPr/>
        </p:nvGrpSpPr>
        <p:grpSpPr>
          <a:xfrm>
            <a:off x="8291078" y="2465512"/>
            <a:ext cx="7416824" cy="7200800"/>
            <a:chOff x="6988212" y="11312214"/>
            <a:chExt cx="1123471" cy="1070577"/>
          </a:xfrm>
        </p:grpSpPr>
        <p:sp>
          <p:nvSpPr>
            <p:cNvPr id="320" name="Ellipse 319"/>
            <p:cNvSpPr/>
            <p:nvPr/>
          </p:nvSpPr>
          <p:spPr>
            <a:xfrm>
              <a:off x="6988212" y="11312214"/>
              <a:ext cx="1123471" cy="1070577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1" name="Gerader Verbinder 320"/>
            <p:cNvCxnSpPr>
              <a:stCxn id="320" idx="0"/>
              <a:endCxn id="320" idx="4"/>
            </p:cNvCxnSpPr>
            <p:nvPr/>
          </p:nvCxnSpPr>
          <p:spPr>
            <a:xfrm>
              <a:off x="7549948" y="11312214"/>
              <a:ext cx="0" cy="1070577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Gerader Verbinder 321"/>
            <p:cNvCxnSpPr>
              <a:stCxn id="320" idx="6"/>
              <a:endCxn id="320" idx="2"/>
            </p:cNvCxnSpPr>
            <p:nvPr/>
          </p:nvCxnSpPr>
          <p:spPr>
            <a:xfrm flipH="1">
              <a:off x="6988212" y="11847503"/>
              <a:ext cx="1123471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3" name="Gruppieren 322"/>
            <p:cNvGrpSpPr/>
            <p:nvPr/>
          </p:nvGrpSpPr>
          <p:grpSpPr>
            <a:xfrm>
              <a:off x="7614438" y="11463744"/>
              <a:ext cx="246658" cy="101194"/>
              <a:chOff x="7093066" y="11652782"/>
              <a:chExt cx="246658" cy="101194"/>
            </a:xfrm>
          </p:grpSpPr>
          <p:sp>
            <p:nvSpPr>
              <p:cNvPr id="377" name="Freihandform 376"/>
              <p:cNvSpPr/>
              <p:nvPr/>
            </p:nvSpPr>
            <p:spPr>
              <a:xfrm>
                <a:off x="7093066" y="11652782"/>
                <a:ext cx="231217" cy="100125"/>
              </a:xfrm>
              <a:custGeom>
                <a:avLst/>
                <a:gdLst>
                  <a:gd name="connsiteX0" fmla="*/ 38973 w 1387997"/>
                  <a:gd name="connsiteY0" fmla="*/ 0 h 377475"/>
                  <a:gd name="connsiteX1" fmla="*/ 38973 w 1387997"/>
                  <a:gd name="connsiteY1" fmla="*/ 0 h 377475"/>
                  <a:gd name="connsiteX2" fmla="*/ 119655 w 1387997"/>
                  <a:gd name="connsiteY2" fmla="*/ 17930 h 377475"/>
                  <a:gd name="connsiteX3" fmla="*/ 146549 w 1387997"/>
                  <a:gd name="connsiteY3" fmla="*/ 26894 h 377475"/>
                  <a:gd name="connsiteX4" fmla="*/ 254126 w 1387997"/>
                  <a:gd name="connsiteY4" fmla="*/ 35859 h 377475"/>
                  <a:gd name="connsiteX5" fmla="*/ 298949 w 1387997"/>
                  <a:gd name="connsiteY5" fmla="*/ 44824 h 377475"/>
                  <a:gd name="connsiteX6" fmla="*/ 325843 w 1387997"/>
                  <a:gd name="connsiteY6" fmla="*/ 53788 h 377475"/>
                  <a:gd name="connsiteX7" fmla="*/ 540996 w 1387997"/>
                  <a:gd name="connsiteY7" fmla="*/ 62753 h 377475"/>
                  <a:gd name="connsiteX8" fmla="*/ 585820 w 1387997"/>
                  <a:gd name="connsiteY8" fmla="*/ 80682 h 377475"/>
                  <a:gd name="connsiteX9" fmla="*/ 666502 w 1387997"/>
                  <a:gd name="connsiteY9" fmla="*/ 98612 h 377475"/>
                  <a:gd name="connsiteX10" fmla="*/ 720290 w 1387997"/>
                  <a:gd name="connsiteY10" fmla="*/ 116541 h 377475"/>
                  <a:gd name="connsiteX11" fmla="*/ 1204384 w 1387997"/>
                  <a:gd name="connsiteY11" fmla="*/ 107577 h 377475"/>
                  <a:gd name="connsiteX12" fmla="*/ 1222314 w 1387997"/>
                  <a:gd name="connsiteY12" fmla="*/ 89647 h 377475"/>
                  <a:gd name="connsiteX13" fmla="*/ 1258173 w 1387997"/>
                  <a:gd name="connsiteY13" fmla="*/ 80682 h 377475"/>
                  <a:gd name="connsiteX14" fmla="*/ 1329890 w 1387997"/>
                  <a:gd name="connsiteY14" fmla="*/ 62753 h 377475"/>
                  <a:gd name="connsiteX15" fmla="*/ 1383679 w 1387997"/>
                  <a:gd name="connsiteY15" fmla="*/ 71718 h 377475"/>
                  <a:gd name="connsiteX16" fmla="*/ 1356784 w 1387997"/>
                  <a:gd name="connsiteY16" fmla="*/ 125506 h 377475"/>
                  <a:gd name="connsiteX17" fmla="*/ 1347820 w 1387997"/>
                  <a:gd name="connsiteY17" fmla="*/ 152400 h 377475"/>
                  <a:gd name="connsiteX18" fmla="*/ 1356784 w 1387997"/>
                  <a:gd name="connsiteY18" fmla="*/ 367553 h 377475"/>
                  <a:gd name="connsiteX19" fmla="*/ 1276102 w 1387997"/>
                  <a:gd name="connsiteY19" fmla="*/ 358588 h 377475"/>
                  <a:gd name="connsiteX20" fmla="*/ 1204384 w 1387997"/>
                  <a:gd name="connsiteY20" fmla="*/ 340659 h 377475"/>
                  <a:gd name="connsiteX21" fmla="*/ 1177490 w 1387997"/>
                  <a:gd name="connsiteY21" fmla="*/ 331694 h 377475"/>
                  <a:gd name="connsiteX22" fmla="*/ 1105773 w 1387997"/>
                  <a:gd name="connsiteY22" fmla="*/ 322730 h 377475"/>
                  <a:gd name="connsiteX23" fmla="*/ 1025090 w 1387997"/>
                  <a:gd name="connsiteY23" fmla="*/ 295835 h 377475"/>
                  <a:gd name="connsiteX24" fmla="*/ 998196 w 1387997"/>
                  <a:gd name="connsiteY24" fmla="*/ 286871 h 377475"/>
                  <a:gd name="connsiteX25" fmla="*/ 863726 w 1387997"/>
                  <a:gd name="connsiteY25" fmla="*/ 295835 h 377475"/>
                  <a:gd name="connsiteX26" fmla="*/ 845796 w 1387997"/>
                  <a:gd name="connsiteY26" fmla="*/ 313765 h 377475"/>
                  <a:gd name="connsiteX27" fmla="*/ 469279 w 1387997"/>
                  <a:gd name="connsiteY27" fmla="*/ 304800 h 377475"/>
                  <a:gd name="connsiteX28" fmla="*/ 415490 w 1387997"/>
                  <a:gd name="connsiteY28" fmla="*/ 295835 h 377475"/>
                  <a:gd name="connsiteX29" fmla="*/ 361702 w 1387997"/>
                  <a:gd name="connsiteY29" fmla="*/ 277906 h 377475"/>
                  <a:gd name="connsiteX30" fmla="*/ 298949 w 1387997"/>
                  <a:gd name="connsiteY30" fmla="*/ 268941 h 377475"/>
                  <a:gd name="connsiteX31" fmla="*/ 272055 w 1387997"/>
                  <a:gd name="connsiteY31" fmla="*/ 251012 h 377475"/>
                  <a:gd name="connsiteX32" fmla="*/ 146549 w 1387997"/>
                  <a:gd name="connsiteY32" fmla="*/ 277906 h 377475"/>
                  <a:gd name="connsiteX33" fmla="*/ 47937 w 1387997"/>
                  <a:gd name="connsiteY33" fmla="*/ 251012 h 377475"/>
                  <a:gd name="connsiteX34" fmla="*/ 12079 w 1387997"/>
                  <a:gd name="connsiteY34" fmla="*/ 197224 h 377475"/>
                  <a:gd name="connsiteX35" fmla="*/ 12079 w 1387997"/>
                  <a:gd name="connsiteY35" fmla="*/ 80682 h 377475"/>
                  <a:gd name="connsiteX36" fmla="*/ 38973 w 1387997"/>
                  <a:gd name="connsiteY36" fmla="*/ 71718 h 377475"/>
                  <a:gd name="connsiteX37" fmla="*/ 65867 w 1387997"/>
                  <a:gd name="connsiteY37" fmla="*/ 44824 h 377475"/>
                  <a:gd name="connsiteX38" fmla="*/ 38973 w 1387997"/>
                  <a:gd name="connsiteY38" fmla="*/ 0 h 377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87997" h="377475">
                    <a:moveTo>
                      <a:pt x="38973" y="0"/>
                    </a:moveTo>
                    <a:lnTo>
                      <a:pt x="38973" y="0"/>
                    </a:lnTo>
                    <a:cubicBezTo>
                      <a:pt x="65867" y="5977"/>
                      <a:pt x="92927" y="11248"/>
                      <a:pt x="119655" y="17930"/>
                    </a:cubicBezTo>
                    <a:cubicBezTo>
                      <a:pt x="128822" y="20222"/>
                      <a:pt x="137182" y="25645"/>
                      <a:pt x="146549" y="26894"/>
                    </a:cubicBezTo>
                    <a:cubicBezTo>
                      <a:pt x="182217" y="31650"/>
                      <a:pt x="218267" y="32871"/>
                      <a:pt x="254126" y="35859"/>
                    </a:cubicBezTo>
                    <a:cubicBezTo>
                      <a:pt x="269067" y="38847"/>
                      <a:pt x="284167" y="41129"/>
                      <a:pt x="298949" y="44824"/>
                    </a:cubicBezTo>
                    <a:cubicBezTo>
                      <a:pt x="308116" y="47116"/>
                      <a:pt x="316419" y="53090"/>
                      <a:pt x="325843" y="53788"/>
                    </a:cubicBezTo>
                    <a:cubicBezTo>
                      <a:pt x="397427" y="59090"/>
                      <a:pt x="469278" y="59765"/>
                      <a:pt x="540996" y="62753"/>
                    </a:cubicBezTo>
                    <a:cubicBezTo>
                      <a:pt x="555937" y="68729"/>
                      <a:pt x="570554" y="75593"/>
                      <a:pt x="585820" y="80682"/>
                    </a:cubicBezTo>
                    <a:cubicBezTo>
                      <a:pt x="622049" y="92758"/>
                      <a:pt x="627421" y="87953"/>
                      <a:pt x="666502" y="98612"/>
                    </a:cubicBezTo>
                    <a:cubicBezTo>
                      <a:pt x="684735" y="103585"/>
                      <a:pt x="720290" y="116541"/>
                      <a:pt x="720290" y="116541"/>
                    </a:cubicBezTo>
                    <a:cubicBezTo>
                      <a:pt x="881655" y="113553"/>
                      <a:pt x="1043223" y="116211"/>
                      <a:pt x="1204384" y="107577"/>
                    </a:cubicBezTo>
                    <a:cubicBezTo>
                      <a:pt x="1212824" y="107125"/>
                      <a:pt x="1214754" y="93427"/>
                      <a:pt x="1222314" y="89647"/>
                    </a:cubicBezTo>
                    <a:cubicBezTo>
                      <a:pt x="1233334" y="84137"/>
                      <a:pt x="1246326" y="84067"/>
                      <a:pt x="1258173" y="80682"/>
                    </a:cubicBezTo>
                    <a:cubicBezTo>
                      <a:pt x="1322489" y="62306"/>
                      <a:pt x="1238767" y="80978"/>
                      <a:pt x="1329890" y="62753"/>
                    </a:cubicBezTo>
                    <a:cubicBezTo>
                      <a:pt x="1347820" y="65741"/>
                      <a:pt x="1370826" y="58865"/>
                      <a:pt x="1383679" y="71718"/>
                    </a:cubicBezTo>
                    <a:cubicBezTo>
                      <a:pt x="1400202" y="88241"/>
                      <a:pt x="1364536" y="117755"/>
                      <a:pt x="1356784" y="125506"/>
                    </a:cubicBezTo>
                    <a:cubicBezTo>
                      <a:pt x="1353796" y="134471"/>
                      <a:pt x="1347820" y="142950"/>
                      <a:pt x="1347820" y="152400"/>
                    </a:cubicBezTo>
                    <a:cubicBezTo>
                      <a:pt x="1347820" y="224180"/>
                      <a:pt x="1380365" y="299757"/>
                      <a:pt x="1356784" y="367553"/>
                    </a:cubicBezTo>
                    <a:cubicBezTo>
                      <a:pt x="1347894" y="393111"/>
                      <a:pt x="1302996" y="361576"/>
                      <a:pt x="1276102" y="358588"/>
                    </a:cubicBezTo>
                    <a:cubicBezTo>
                      <a:pt x="1214617" y="338095"/>
                      <a:pt x="1290942" y="362299"/>
                      <a:pt x="1204384" y="340659"/>
                    </a:cubicBezTo>
                    <a:cubicBezTo>
                      <a:pt x="1195217" y="338367"/>
                      <a:pt x="1186787" y="333384"/>
                      <a:pt x="1177490" y="331694"/>
                    </a:cubicBezTo>
                    <a:cubicBezTo>
                      <a:pt x="1153787" y="327384"/>
                      <a:pt x="1129679" y="325718"/>
                      <a:pt x="1105773" y="322730"/>
                    </a:cubicBezTo>
                    <a:lnTo>
                      <a:pt x="1025090" y="295835"/>
                    </a:lnTo>
                    <a:lnTo>
                      <a:pt x="998196" y="286871"/>
                    </a:lnTo>
                    <a:cubicBezTo>
                      <a:pt x="953373" y="289859"/>
                      <a:pt x="907965" y="288028"/>
                      <a:pt x="863726" y="295835"/>
                    </a:cubicBezTo>
                    <a:cubicBezTo>
                      <a:pt x="855402" y="297304"/>
                      <a:pt x="854246" y="313573"/>
                      <a:pt x="845796" y="313765"/>
                    </a:cubicBezTo>
                    <a:lnTo>
                      <a:pt x="469279" y="304800"/>
                    </a:lnTo>
                    <a:cubicBezTo>
                      <a:pt x="451349" y="301812"/>
                      <a:pt x="433124" y="300244"/>
                      <a:pt x="415490" y="295835"/>
                    </a:cubicBezTo>
                    <a:cubicBezTo>
                      <a:pt x="397155" y="291251"/>
                      <a:pt x="380411" y="280579"/>
                      <a:pt x="361702" y="277906"/>
                    </a:cubicBezTo>
                    <a:lnTo>
                      <a:pt x="298949" y="268941"/>
                    </a:lnTo>
                    <a:cubicBezTo>
                      <a:pt x="289984" y="262965"/>
                      <a:pt x="282802" y="251780"/>
                      <a:pt x="272055" y="251012"/>
                    </a:cubicBezTo>
                    <a:cubicBezTo>
                      <a:pt x="186762" y="244920"/>
                      <a:pt x="193056" y="246902"/>
                      <a:pt x="146549" y="277906"/>
                    </a:cubicBezTo>
                    <a:cubicBezTo>
                      <a:pt x="113249" y="273743"/>
                      <a:pt x="72916" y="279559"/>
                      <a:pt x="47937" y="251012"/>
                    </a:cubicBezTo>
                    <a:cubicBezTo>
                      <a:pt x="33747" y="234795"/>
                      <a:pt x="12079" y="197224"/>
                      <a:pt x="12079" y="197224"/>
                    </a:cubicBezTo>
                    <a:cubicBezTo>
                      <a:pt x="1252" y="153918"/>
                      <a:pt x="-8572" y="132310"/>
                      <a:pt x="12079" y="80682"/>
                    </a:cubicBezTo>
                    <a:cubicBezTo>
                      <a:pt x="15588" y="71908"/>
                      <a:pt x="30008" y="74706"/>
                      <a:pt x="38973" y="71718"/>
                    </a:cubicBezTo>
                    <a:lnTo>
                      <a:pt x="65867" y="44824"/>
                    </a:lnTo>
                    <a:lnTo>
                      <a:pt x="38973" y="0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31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378" name="Ellipse 377"/>
              <p:cNvSpPr/>
              <p:nvPr/>
            </p:nvSpPr>
            <p:spPr>
              <a:xfrm>
                <a:off x="7294005" y="11672225"/>
                <a:ext cx="45719" cy="8175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60000"/>
                      <a:lumOff val="40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60000"/>
                      <a:lumOff val="40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60000"/>
                      <a:lumOff val="40000"/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4" name="Gruppieren 323"/>
            <p:cNvGrpSpPr/>
            <p:nvPr/>
          </p:nvGrpSpPr>
          <p:grpSpPr>
            <a:xfrm>
              <a:off x="7751222" y="11516304"/>
              <a:ext cx="246658" cy="101011"/>
              <a:chOff x="7093066" y="11652965"/>
              <a:chExt cx="246658" cy="101011"/>
            </a:xfrm>
          </p:grpSpPr>
          <p:sp>
            <p:nvSpPr>
              <p:cNvPr id="375" name="Freihandform 374"/>
              <p:cNvSpPr/>
              <p:nvPr/>
            </p:nvSpPr>
            <p:spPr>
              <a:xfrm>
                <a:off x="7093066" y="11652965"/>
                <a:ext cx="231217" cy="100125"/>
              </a:xfrm>
              <a:custGeom>
                <a:avLst/>
                <a:gdLst>
                  <a:gd name="connsiteX0" fmla="*/ 38973 w 1387997"/>
                  <a:gd name="connsiteY0" fmla="*/ 0 h 377475"/>
                  <a:gd name="connsiteX1" fmla="*/ 38973 w 1387997"/>
                  <a:gd name="connsiteY1" fmla="*/ 0 h 377475"/>
                  <a:gd name="connsiteX2" fmla="*/ 119655 w 1387997"/>
                  <a:gd name="connsiteY2" fmla="*/ 17930 h 377475"/>
                  <a:gd name="connsiteX3" fmla="*/ 146549 w 1387997"/>
                  <a:gd name="connsiteY3" fmla="*/ 26894 h 377475"/>
                  <a:gd name="connsiteX4" fmla="*/ 254126 w 1387997"/>
                  <a:gd name="connsiteY4" fmla="*/ 35859 h 377475"/>
                  <a:gd name="connsiteX5" fmla="*/ 298949 w 1387997"/>
                  <a:gd name="connsiteY5" fmla="*/ 44824 h 377475"/>
                  <a:gd name="connsiteX6" fmla="*/ 325843 w 1387997"/>
                  <a:gd name="connsiteY6" fmla="*/ 53788 h 377475"/>
                  <a:gd name="connsiteX7" fmla="*/ 540996 w 1387997"/>
                  <a:gd name="connsiteY7" fmla="*/ 62753 h 377475"/>
                  <a:gd name="connsiteX8" fmla="*/ 585820 w 1387997"/>
                  <a:gd name="connsiteY8" fmla="*/ 80682 h 377475"/>
                  <a:gd name="connsiteX9" fmla="*/ 666502 w 1387997"/>
                  <a:gd name="connsiteY9" fmla="*/ 98612 h 377475"/>
                  <a:gd name="connsiteX10" fmla="*/ 720290 w 1387997"/>
                  <a:gd name="connsiteY10" fmla="*/ 116541 h 377475"/>
                  <a:gd name="connsiteX11" fmla="*/ 1204384 w 1387997"/>
                  <a:gd name="connsiteY11" fmla="*/ 107577 h 377475"/>
                  <a:gd name="connsiteX12" fmla="*/ 1222314 w 1387997"/>
                  <a:gd name="connsiteY12" fmla="*/ 89647 h 377475"/>
                  <a:gd name="connsiteX13" fmla="*/ 1258173 w 1387997"/>
                  <a:gd name="connsiteY13" fmla="*/ 80682 h 377475"/>
                  <a:gd name="connsiteX14" fmla="*/ 1329890 w 1387997"/>
                  <a:gd name="connsiteY14" fmla="*/ 62753 h 377475"/>
                  <a:gd name="connsiteX15" fmla="*/ 1383679 w 1387997"/>
                  <a:gd name="connsiteY15" fmla="*/ 71718 h 377475"/>
                  <a:gd name="connsiteX16" fmla="*/ 1356784 w 1387997"/>
                  <a:gd name="connsiteY16" fmla="*/ 125506 h 377475"/>
                  <a:gd name="connsiteX17" fmla="*/ 1347820 w 1387997"/>
                  <a:gd name="connsiteY17" fmla="*/ 152400 h 377475"/>
                  <a:gd name="connsiteX18" fmla="*/ 1356784 w 1387997"/>
                  <a:gd name="connsiteY18" fmla="*/ 367553 h 377475"/>
                  <a:gd name="connsiteX19" fmla="*/ 1276102 w 1387997"/>
                  <a:gd name="connsiteY19" fmla="*/ 358588 h 377475"/>
                  <a:gd name="connsiteX20" fmla="*/ 1204384 w 1387997"/>
                  <a:gd name="connsiteY20" fmla="*/ 340659 h 377475"/>
                  <a:gd name="connsiteX21" fmla="*/ 1177490 w 1387997"/>
                  <a:gd name="connsiteY21" fmla="*/ 331694 h 377475"/>
                  <a:gd name="connsiteX22" fmla="*/ 1105773 w 1387997"/>
                  <a:gd name="connsiteY22" fmla="*/ 322730 h 377475"/>
                  <a:gd name="connsiteX23" fmla="*/ 1025090 w 1387997"/>
                  <a:gd name="connsiteY23" fmla="*/ 295835 h 377475"/>
                  <a:gd name="connsiteX24" fmla="*/ 998196 w 1387997"/>
                  <a:gd name="connsiteY24" fmla="*/ 286871 h 377475"/>
                  <a:gd name="connsiteX25" fmla="*/ 863726 w 1387997"/>
                  <a:gd name="connsiteY25" fmla="*/ 295835 h 377475"/>
                  <a:gd name="connsiteX26" fmla="*/ 845796 w 1387997"/>
                  <a:gd name="connsiteY26" fmla="*/ 313765 h 377475"/>
                  <a:gd name="connsiteX27" fmla="*/ 469279 w 1387997"/>
                  <a:gd name="connsiteY27" fmla="*/ 304800 h 377475"/>
                  <a:gd name="connsiteX28" fmla="*/ 415490 w 1387997"/>
                  <a:gd name="connsiteY28" fmla="*/ 295835 h 377475"/>
                  <a:gd name="connsiteX29" fmla="*/ 361702 w 1387997"/>
                  <a:gd name="connsiteY29" fmla="*/ 277906 h 377475"/>
                  <a:gd name="connsiteX30" fmla="*/ 298949 w 1387997"/>
                  <a:gd name="connsiteY30" fmla="*/ 268941 h 377475"/>
                  <a:gd name="connsiteX31" fmla="*/ 272055 w 1387997"/>
                  <a:gd name="connsiteY31" fmla="*/ 251012 h 377475"/>
                  <a:gd name="connsiteX32" fmla="*/ 146549 w 1387997"/>
                  <a:gd name="connsiteY32" fmla="*/ 277906 h 377475"/>
                  <a:gd name="connsiteX33" fmla="*/ 47937 w 1387997"/>
                  <a:gd name="connsiteY33" fmla="*/ 251012 h 377475"/>
                  <a:gd name="connsiteX34" fmla="*/ 12079 w 1387997"/>
                  <a:gd name="connsiteY34" fmla="*/ 197224 h 377475"/>
                  <a:gd name="connsiteX35" fmla="*/ 12079 w 1387997"/>
                  <a:gd name="connsiteY35" fmla="*/ 80682 h 377475"/>
                  <a:gd name="connsiteX36" fmla="*/ 38973 w 1387997"/>
                  <a:gd name="connsiteY36" fmla="*/ 71718 h 377475"/>
                  <a:gd name="connsiteX37" fmla="*/ 65867 w 1387997"/>
                  <a:gd name="connsiteY37" fmla="*/ 44824 h 377475"/>
                  <a:gd name="connsiteX38" fmla="*/ 38973 w 1387997"/>
                  <a:gd name="connsiteY38" fmla="*/ 0 h 377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87997" h="377475">
                    <a:moveTo>
                      <a:pt x="38973" y="0"/>
                    </a:moveTo>
                    <a:lnTo>
                      <a:pt x="38973" y="0"/>
                    </a:lnTo>
                    <a:cubicBezTo>
                      <a:pt x="65867" y="5977"/>
                      <a:pt x="92927" y="11248"/>
                      <a:pt x="119655" y="17930"/>
                    </a:cubicBezTo>
                    <a:cubicBezTo>
                      <a:pt x="128822" y="20222"/>
                      <a:pt x="137182" y="25645"/>
                      <a:pt x="146549" y="26894"/>
                    </a:cubicBezTo>
                    <a:cubicBezTo>
                      <a:pt x="182217" y="31650"/>
                      <a:pt x="218267" y="32871"/>
                      <a:pt x="254126" y="35859"/>
                    </a:cubicBezTo>
                    <a:cubicBezTo>
                      <a:pt x="269067" y="38847"/>
                      <a:pt x="284167" y="41129"/>
                      <a:pt x="298949" y="44824"/>
                    </a:cubicBezTo>
                    <a:cubicBezTo>
                      <a:pt x="308116" y="47116"/>
                      <a:pt x="316419" y="53090"/>
                      <a:pt x="325843" y="53788"/>
                    </a:cubicBezTo>
                    <a:cubicBezTo>
                      <a:pt x="397427" y="59090"/>
                      <a:pt x="469278" y="59765"/>
                      <a:pt x="540996" y="62753"/>
                    </a:cubicBezTo>
                    <a:cubicBezTo>
                      <a:pt x="555937" y="68729"/>
                      <a:pt x="570554" y="75593"/>
                      <a:pt x="585820" y="80682"/>
                    </a:cubicBezTo>
                    <a:cubicBezTo>
                      <a:pt x="622049" y="92758"/>
                      <a:pt x="627421" y="87953"/>
                      <a:pt x="666502" y="98612"/>
                    </a:cubicBezTo>
                    <a:cubicBezTo>
                      <a:pt x="684735" y="103585"/>
                      <a:pt x="720290" y="116541"/>
                      <a:pt x="720290" y="116541"/>
                    </a:cubicBezTo>
                    <a:cubicBezTo>
                      <a:pt x="881655" y="113553"/>
                      <a:pt x="1043223" y="116211"/>
                      <a:pt x="1204384" y="107577"/>
                    </a:cubicBezTo>
                    <a:cubicBezTo>
                      <a:pt x="1212824" y="107125"/>
                      <a:pt x="1214754" y="93427"/>
                      <a:pt x="1222314" y="89647"/>
                    </a:cubicBezTo>
                    <a:cubicBezTo>
                      <a:pt x="1233334" y="84137"/>
                      <a:pt x="1246326" y="84067"/>
                      <a:pt x="1258173" y="80682"/>
                    </a:cubicBezTo>
                    <a:cubicBezTo>
                      <a:pt x="1322489" y="62306"/>
                      <a:pt x="1238767" y="80978"/>
                      <a:pt x="1329890" y="62753"/>
                    </a:cubicBezTo>
                    <a:cubicBezTo>
                      <a:pt x="1347820" y="65741"/>
                      <a:pt x="1370826" y="58865"/>
                      <a:pt x="1383679" y="71718"/>
                    </a:cubicBezTo>
                    <a:cubicBezTo>
                      <a:pt x="1400202" y="88241"/>
                      <a:pt x="1364536" y="117755"/>
                      <a:pt x="1356784" y="125506"/>
                    </a:cubicBezTo>
                    <a:cubicBezTo>
                      <a:pt x="1353796" y="134471"/>
                      <a:pt x="1347820" y="142950"/>
                      <a:pt x="1347820" y="152400"/>
                    </a:cubicBezTo>
                    <a:cubicBezTo>
                      <a:pt x="1347820" y="224180"/>
                      <a:pt x="1380365" y="299757"/>
                      <a:pt x="1356784" y="367553"/>
                    </a:cubicBezTo>
                    <a:cubicBezTo>
                      <a:pt x="1347894" y="393111"/>
                      <a:pt x="1302996" y="361576"/>
                      <a:pt x="1276102" y="358588"/>
                    </a:cubicBezTo>
                    <a:cubicBezTo>
                      <a:pt x="1214617" y="338095"/>
                      <a:pt x="1290942" y="362299"/>
                      <a:pt x="1204384" y="340659"/>
                    </a:cubicBezTo>
                    <a:cubicBezTo>
                      <a:pt x="1195217" y="338367"/>
                      <a:pt x="1186787" y="333384"/>
                      <a:pt x="1177490" y="331694"/>
                    </a:cubicBezTo>
                    <a:cubicBezTo>
                      <a:pt x="1153787" y="327384"/>
                      <a:pt x="1129679" y="325718"/>
                      <a:pt x="1105773" y="322730"/>
                    </a:cubicBezTo>
                    <a:lnTo>
                      <a:pt x="1025090" y="295835"/>
                    </a:lnTo>
                    <a:lnTo>
                      <a:pt x="998196" y="286871"/>
                    </a:lnTo>
                    <a:cubicBezTo>
                      <a:pt x="953373" y="289859"/>
                      <a:pt x="907965" y="288028"/>
                      <a:pt x="863726" y="295835"/>
                    </a:cubicBezTo>
                    <a:cubicBezTo>
                      <a:pt x="855402" y="297304"/>
                      <a:pt x="854246" y="313573"/>
                      <a:pt x="845796" y="313765"/>
                    </a:cubicBezTo>
                    <a:lnTo>
                      <a:pt x="469279" y="304800"/>
                    </a:lnTo>
                    <a:cubicBezTo>
                      <a:pt x="451349" y="301812"/>
                      <a:pt x="433124" y="300244"/>
                      <a:pt x="415490" y="295835"/>
                    </a:cubicBezTo>
                    <a:cubicBezTo>
                      <a:pt x="397155" y="291251"/>
                      <a:pt x="380411" y="280579"/>
                      <a:pt x="361702" y="277906"/>
                    </a:cubicBezTo>
                    <a:lnTo>
                      <a:pt x="298949" y="268941"/>
                    </a:lnTo>
                    <a:cubicBezTo>
                      <a:pt x="289984" y="262965"/>
                      <a:pt x="282802" y="251780"/>
                      <a:pt x="272055" y="251012"/>
                    </a:cubicBezTo>
                    <a:cubicBezTo>
                      <a:pt x="186762" y="244920"/>
                      <a:pt x="193056" y="246902"/>
                      <a:pt x="146549" y="277906"/>
                    </a:cubicBezTo>
                    <a:cubicBezTo>
                      <a:pt x="113249" y="273743"/>
                      <a:pt x="72916" y="279559"/>
                      <a:pt x="47937" y="251012"/>
                    </a:cubicBezTo>
                    <a:cubicBezTo>
                      <a:pt x="33747" y="234795"/>
                      <a:pt x="12079" y="197224"/>
                      <a:pt x="12079" y="197224"/>
                    </a:cubicBezTo>
                    <a:cubicBezTo>
                      <a:pt x="1252" y="153918"/>
                      <a:pt x="-8572" y="132310"/>
                      <a:pt x="12079" y="80682"/>
                    </a:cubicBezTo>
                    <a:cubicBezTo>
                      <a:pt x="15588" y="71908"/>
                      <a:pt x="30008" y="74706"/>
                      <a:pt x="38973" y="71718"/>
                    </a:cubicBezTo>
                    <a:lnTo>
                      <a:pt x="65867" y="44824"/>
                    </a:lnTo>
                    <a:lnTo>
                      <a:pt x="38973" y="0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31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376" name="Ellipse 375"/>
              <p:cNvSpPr/>
              <p:nvPr/>
            </p:nvSpPr>
            <p:spPr>
              <a:xfrm>
                <a:off x="7294005" y="11672225"/>
                <a:ext cx="45719" cy="8175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60000"/>
                      <a:lumOff val="40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60000"/>
                      <a:lumOff val="40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60000"/>
                      <a:lumOff val="40000"/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5" name="Gruppieren 324"/>
            <p:cNvGrpSpPr/>
            <p:nvPr/>
          </p:nvGrpSpPr>
          <p:grpSpPr>
            <a:xfrm>
              <a:off x="7600983" y="11536706"/>
              <a:ext cx="247286" cy="101394"/>
              <a:chOff x="7093066" y="11652701"/>
              <a:chExt cx="247286" cy="101394"/>
            </a:xfrm>
          </p:grpSpPr>
          <p:sp>
            <p:nvSpPr>
              <p:cNvPr id="373" name="Freihandform 372"/>
              <p:cNvSpPr/>
              <p:nvPr/>
            </p:nvSpPr>
            <p:spPr>
              <a:xfrm>
                <a:off x="7093066" y="11652701"/>
                <a:ext cx="231217" cy="100125"/>
              </a:xfrm>
              <a:custGeom>
                <a:avLst/>
                <a:gdLst>
                  <a:gd name="connsiteX0" fmla="*/ 38973 w 1387997"/>
                  <a:gd name="connsiteY0" fmla="*/ 0 h 377475"/>
                  <a:gd name="connsiteX1" fmla="*/ 38973 w 1387997"/>
                  <a:gd name="connsiteY1" fmla="*/ 0 h 377475"/>
                  <a:gd name="connsiteX2" fmla="*/ 119655 w 1387997"/>
                  <a:gd name="connsiteY2" fmla="*/ 17930 h 377475"/>
                  <a:gd name="connsiteX3" fmla="*/ 146549 w 1387997"/>
                  <a:gd name="connsiteY3" fmla="*/ 26894 h 377475"/>
                  <a:gd name="connsiteX4" fmla="*/ 254126 w 1387997"/>
                  <a:gd name="connsiteY4" fmla="*/ 35859 h 377475"/>
                  <a:gd name="connsiteX5" fmla="*/ 298949 w 1387997"/>
                  <a:gd name="connsiteY5" fmla="*/ 44824 h 377475"/>
                  <a:gd name="connsiteX6" fmla="*/ 325843 w 1387997"/>
                  <a:gd name="connsiteY6" fmla="*/ 53788 h 377475"/>
                  <a:gd name="connsiteX7" fmla="*/ 540996 w 1387997"/>
                  <a:gd name="connsiteY7" fmla="*/ 62753 h 377475"/>
                  <a:gd name="connsiteX8" fmla="*/ 585820 w 1387997"/>
                  <a:gd name="connsiteY8" fmla="*/ 80682 h 377475"/>
                  <a:gd name="connsiteX9" fmla="*/ 666502 w 1387997"/>
                  <a:gd name="connsiteY9" fmla="*/ 98612 h 377475"/>
                  <a:gd name="connsiteX10" fmla="*/ 720290 w 1387997"/>
                  <a:gd name="connsiteY10" fmla="*/ 116541 h 377475"/>
                  <a:gd name="connsiteX11" fmla="*/ 1204384 w 1387997"/>
                  <a:gd name="connsiteY11" fmla="*/ 107577 h 377475"/>
                  <a:gd name="connsiteX12" fmla="*/ 1222314 w 1387997"/>
                  <a:gd name="connsiteY12" fmla="*/ 89647 h 377475"/>
                  <a:gd name="connsiteX13" fmla="*/ 1258173 w 1387997"/>
                  <a:gd name="connsiteY13" fmla="*/ 80682 h 377475"/>
                  <a:gd name="connsiteX14" fmla="*/ 1329890 w 1387997"/>
                  <a:gd name="connsiteY14" fmla="*/ 62753 h 377475"/>
                  <a:gd name="connsiteX15" fmla="*/ 1383679 w 1387997"/>
                  <a:gd name="connsiteY15" fmla="*/ 71718 h 377475"/>
                  <a:gd name="connsiteX16" fmla="*/ 1356784 w 1387997"/>
                  <a:gd name="connsiteY16" fmla="*/ 125506 h 377475"/>
                  <a:gd name="connsiteX17" fmla="*/ 1347820 w 1387997"/>
                  <a:gd name="connsiteY17" fmla="*/ 152400 h 377475"/>
                  <a:gd name="connsiteX18" fmla="*/ 1356784 w 1387997"/>
                  <a:gd name="connsiteY18" fmla="*/ 367553 h 377475"/>
                  <a:gd name="connsiteX19" fmla="*/ 1276102 w 1387997"/>
                  <a:gd name="connsiteY19" fmla="*/ 358588 h 377475"/>
                  <a:gd name="connsiteX20" fmla="*/ 1204384 w 1387997"/>
                  <a:gd name="connsiteY20" fmla="*/ 340659 h 377475"/>
                  <a:gd name="connsiteX21" fmla="*/ 1177490 w 1387997"/>
                  <a:gd name="connsiteY21" fmla="*/ 331694 h 377475"/>
                  <a:gd name="connsiteX22" fmla="*/ 1105773 w 1387997"/>
                  <a:gd name="connsiteY22" fmla="*/ 322730 h 377475"/>
                  <a:gd name="connsiteX23" fmla="*/ 1025090 w 1387997"/>
                  <a:gd name="connsiteY23" fmla="*/ 295835 h 377475"/>
                  <a:gd name="connsiteX24" fmla="*/ 998196 w 1387997"/>
                  <a:gd name="connsiteY24" fmla="*/ 286871 h 377475"/>
                  <a:gd name="connsiteX25" fmla="*/ 863726 w 1387997"/>
                  <a:gd name="connsiteY25" fmla="*/ 295835 h 377475"/>
                  <a:gd name="connsiteX26" fmla="*/ 845796 w 1387997"/>
                  <a:gd name="connsiteY26" fmla="*/ 313765 h 377475"/>
                  <a:gd name="connsiteX27" fmla="*/ 469279 w 1387997"/>
                  <a:gd name="connsiteY27" fmla="*/ 304800 h 377475"/>
                  <a:gd name="connsiteX28" fmla="*/ 415490 w 1387997"/>
                  <a:gd name="connsiteY28" fmla="*/ 295835 h 377475"/>
                  <a:gd name="connsiteX29" fmla="*/ 361702 w 1387997"/>
                  <a:gd name="connsiteY29" fmla="*/ 277906 h 377475"/>
                  <a:gd name="connsiteX30" fmla="*/ 298949 w 1387997"/>
                  <a:gd name="connsiteY30" fmla="*/ 268941 h 377475"/>
                  <a:gd name="connsiteX31" fmla="*/ 272055 w 1387997"/>
                  <a:gd name="connsiteY31" fmla="*/ 251012 h 377475"/>
                  <a:gd name="connsiteX32" fmla="*/ 146549 w 1387997"/>
                  <a:gd name="connsiteY32" fmla="*/ 277906 h 377475"/>
                  <a:gd name="connsiteX33" fmla="*/ 47937 w 1387997"/>
                  <a:gd name="connsiteY33" fmla="*/ 251012 h 377475"/>
                  <a:gd name="connsiteX34" fmla="*/ 12079 w 1387997"/>
                  <a:gd name="connsiteY34" fmla="*/ 197224 h 377475"/>
                  <a:gd name="connsiteX35" fmla="*/ 12079 w 1387997"/>
                  <a:gd name="connsiteY35" fmla="*/ 80682 h 377475"/>
                  <a:gd name="connsiteX36" fmla="*/ 38973 w 1387997"/>
                  <a:gd name="connsiteY36" fmla="*/ 71718 h 377475"/>
                  <a:gd name="connsiteX37" fmla="*/ 65867 w 1387997"/>
                  <a:gd name="connsiteY37" fmla="*/ 44824 h 377475"/>
                  <a:gd name="connsiteX38" fmla="*/ 38973 w 1387997"/>
                  <a:gd name="connsiteY38" fmla="*/ 0 h 377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87997" h="377475">
                    <a:moveTo>
                      <a:pt x="38973" y="0"/>
                    </a:moveTo>
                    <a:lnTo>
                      <a:pt x="38973" y="0"/>
                    </a:lnTo>
                    <a:cubicBezTo>
                      <a:pt x="65867" y="5977"/>
                      <a:pt x="92927" y="11248"/>
                      <a:pt x="119655" y="17930"/>
                    </a:cubicBezTo>
                    <a:cubicBezTo>
                      <a:pt x="128822" y="20222"/>
                      <a:pt x="137182" y="25645"/>
                      <a:pt x="146549" y="26894"/>
                    </a:cubicBezTo>
                    <a:cubicBezTo>
                      <a:pt x="182217" y="31650"/>
                      <a:pt x="218267" y="32871"/>
                      <a:pt x="254126" y="35859"/>
                    </a:cubicBezTo>
                    <a:cubicBezTo>
                      <a:pt x="269067" y="38847"/>
                      <a:pt x="284167" y="41129"/>
                      <a:pt x="298949" y="44824"/>
                    </a:cubicBezTo>
                    <a:cubicBezTo>
                      <a:pt x="308116" y="47116"/>
                      <a:pt x="316419" y="53090"/>
                      <a:pt x="325843" y="53788"/>
                    </a:cubicBezTo>
                    <a:cubicBezTo>
                      <a:pt x="397427" y="59090"/>
                      <a:pt x="469278" y="59765"/>
                      <a:pt x="540996" y="62753"/>
                    </a:cubicBezTo>
                    <a:cubicBezTo>
                      <a:pt x="555937" y="68729"/>
                      <a:pt x="570554" y="75593"/>
                      <a:pt x="585820" y="80682"/>
                    </a:cubicBezTo>
                    <a:cubicBezTo>
                      <a:pt x="622049" y="92758"/>
                      <a:pt x="627421" y="87953"/>
                      <a:pt x="666502" y="98612"/>
                    </a:cubicBezTo>
                    <a:cubicBezTo>
                      <a:pt x="684735" y="103585"/>
                      <a:pt x="720290" y="116541"/>
                      <a:pt x="720290" y="116541"/>
                    </a:cubicBezTo>
                    <a:cubicBezTo>
                      <a:pt x="881655" y="113553"/>
                      <a:pt x="1043223" y="116211"/>
                      <a:pt x="1204384" y="107577"/>
                    </a:cubicBezTo>
                    <a:cubicBezTo>
                      <a:pt x="1212824" y="107125"/>
                      <a:pt x="1214754" y="93427"/>
                      <a:pt x="1222314" y="89647"/>
                    </a:cubicBezTo>
                    <a:cubicBezTo>
                      <a:pt x="1233334" y="84137"/>
                      <a:pt x="1246326" y="84067"/>
                      <a:pt x="1258173" y="80682"/>
                    </a:cubicBezTo>
                    <a:cubicBezTo>
                      <a:pt x="1322489" y="62306"/>
                      <a:pt x="1238767" y="80978"/>
                      <a:pt x="1329890" y="62753"/>
                    </a:cubicBezTo>
                    <a:cubicBezTo>
                      <a:pt x="1347820" y="65741"/>
                      <a:pt x="1370826" y="58865"/>
                      <a:pt x="1383679" y="71718"/>
                    </a:cubicBezTo>
                    <a:cubicBezTo>
                      <a:pt x="1400202" y="88241"/>
                      <a:pt x="1364536" y="117755"/>
                      <a:pt x="1356784" y="125506"/>
                    </a:cubicBezTo>
                    <a:cubicBezTo>
                      <a:pt x="1353796" y="134471"/>
                      <a:pt x="1347820" y="142950"/>
                      <a:pt x="1347820" y="152400"/>
                    </a:cubicBezTo>
                    <a:cubicBezTo>
                      <a:pt x="1347820" y="224180"/>
                      <a:pt x="1380365" y="299757"/>
                      <a:pt x="1356784" y="367553"/>
                    </a:cubicBezTo>
                    <a:cubicBezTo>
                      <a:pt x="1347894" y="393111"/>
                      <a:pt x="1302996" y="361576"/>
                      <a:pt x="1276102" y="358588"/>
                    </a:cubicBezTo>
                    <a:cubicBezTo>
                      <a:pt x="1214617" y="338095"/>
                      <a:pt x="1290942" y="362299"/>
                      <a:pt x="1204384" y="340659"/>
                    </a:cubicBezTo>
                    <a:cubicBezTo>
                      <a:pt x="1195217" y="338367"/>
                      <a:pt x="1186787" y="333384"/>
                      <a:pt x="1177490" y="331694"/>
                    </a:cubicBezTo>
                    <a:cubicBezTo>
                      <a:pt x="1153787" y="327384"/>
                      <a:pt x="1129679" y="325718"/>
                      <a:pt x="1105773" y="322730"/>
                    </a:cubicBezTo>
                    <a:lnTo>
                      <a:pt x="1025090" y="295835"/>
                    </a:lnTo>
                    <a:lnTo>
                      <a:pt x="998196" y="286871"/>
                    </a:lnTo>
                    <a:cubicBezTo>
                      <a:pt x="953373" y="289859"/>
                      <a:pt x="907965" y="288028"/>
                      <a:pt x="863726" y="295835"/>
                    </a:cubicBezTo>
                    <a:cubicBezTo>
                      <a:pt x="855402" y="297304"/>
                      <a:pt x="854246" y="313573"/>
                      <a:pt x="845796" y="313765"/>
                    </a:cubicBezTo>
                    <a:lnTo>
                      <a:pt x="469279" y="304800"/>
                    </a:lnTo>
                    <a:cubicBezTo>
                      <a:pt x="451349" y="301812"/>
                      <a:pt x="433124" y="300244"/>
                      <a:pt x="415490" y="295835"/>
                    </a:cubicBezTo>
                    <a:cubicBezTo>
                      <a:pt x="397155" y="291251"/>
                      <a:pt x="380411" y="280579"/>
                      <a:pt x="361702" y="277906"/>
                    </a:cubicBezTo>
                    <a:lnTo>
                      <a:pt x="298949" y="268941"/>
                    </a:lnTo>
                    <a:cubicBezTo>
                      <a:pt x="289984" y="262965"/>
                      <a:pt x="282802" y="251780"/>
                      <a:pt x="272055" y="251012"/>
                    </a:cubicBezTo>
                    <a:cubicBezTo>
                      <a:pt x="186762" y="244920"/>
                      <a:pt x="193056" y="246902"/>
                      <a:pt x="146549" y="277906"/>
                    </a:cubicBezTo>
                    <a:cubicBezTo>
                      <a:pt x="113249" y="273743"/>
                      <a:pt x="72916" y="279559"/>
                      <a:pt x="47937" y="251012"/>
                    </a:cubicBezTo>
                    <a:cubicBezTo>
                      <a:pt x="33747" y="234795"/>
                      <a:pt x="12079" y="197224"/>
                      <a:pt x="12079" y="197224"/>
                    </a:cubicBezTo>
                    <a:cubicBezTo>
                      <a:pt x="1252" y="153918"/>
                      <a:pt x="-8572" y="132310"/>
                      <a:pt x="12079" y="80682"/>
                    </a:cubicBezTo>
                    <a:cubicBezTo>
                      <a:pt x="15588" y="71908"/>
                      <a:pt x="30008" y="74706"/>
                      <a:pt x="38973" y="71718"/>
                    </a:cubicBezTo>
                    <a:lnTo>
                      <a:pt x="65867" y="44824"/>
                    </a:lnTo>
                    <a:lnTo>
                      <a:pt x="38973" y="0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31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374" name="Ellipse 373"/>
              <p:cNvSpPr/>
              <p:nvPr/>
            </p:nvSpPr>
            <p:spPr>
              <a:xfrm>
                <a:off x="7294633" y="11672344"/>
                <a:ext cx="45719" cy="8175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60000"/>
                      <a:lumOff val="40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60000"/>
                      <a:lumOff val="40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60000"/>
                      <a:lumOff val="40000"/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6" name="Gruppieren 325"/>
            <p:cNvGrpSpPr/>
            <p:nvPr/>
          </p:nvGrpSpPr>
          <p:grpSpPr>
            <a:xfrm>
              <a:off x="7742083" y="11590405"/>
              <a:ext cx="246658" cy="101011"/>
              <a:chOff x="7093066" y="11652965"/>
              <a:chExt cx="246658" cy="101011"/>
            </a:xfrm>
          </p:grpSpPr>
          <p:sp>
            <p:nvSpPr>
              <p:cNvPr id="371" name="Freihandform 370"/>
              <p:cNvSpPr/>
              <p:nvPr/>
            </p:nvSpPr>
            <p:spPr>
              <a:xfrm>
                <a:off x="7093066" y="11652965"/>
                <a:ext cx="231217" cy="100125"/>
              </a:xfrm>
              <a:custGeom>
                <a:avLst/>
                <a:gdLst>
                  <a:gd name="connsiteX0" fmla="*/ 38973 w 1387997"/>
                  <a:gd name="connsiteY0" fmla="*/ 0 h 377475"/>
                  <a:gd name="connsiteX1" fmla="*/ 38973 w 1387997"/>
                  <a:gd name="connsiteY1" fmla="*/ 0 h 377475"/>
                  <a:gd name="connsiteX2" fmla="*/ 119655 w 1387997"/>
                  <a:gd name="connsiteY2" fmla="*/ 17930 h 377475"/>
                  <a:gd name="connsiteX3" fmla="*/ 146549 w 1387997"/>
                  <a:gd name="connsiteY3" fmla="*/ 26894 h 377475"/>
                  <a:gd name="connsiteX4" fmla="*/ 254126 w 1387997"/>
                  <a:gd name="connsiteY4" fmla="*/ 35859 h 377475"/>
                  <a:gd name="connsiteX5" fmla="*/ 298949 w 1387997"/>
                  <a:gd name="connsiteY5" fmla="*/ 44824 h 377475"/>
                  <a:gd name="connsiteX6" fmla="*/ 325843 w 1387997"/>
                  <a:gd name="connsiteY6" fmla="*/ 53788 h 377475"/>
                  <a:gd name="connsiteX7" fmla="*/ 540996 w 1387997"/>
                  <a:gd name="connsiteY7" fmla="*/ 62753 h 377475"/>
                  <a:gd name="connsiteX8" fmla="*/ 585820 w 1387997"/>
                  <a:gd name="connsiteY8" fmla="*/ 80682 h 377475"/>
                  <a:gd name="connsiteX9" fmla="*/ 666502 w 1387997"/>
                  <a:gd name="connsiteY9" fmla="*/ 98612 h 377475"/>
                  <a:gd name="connsiteX10" fmla="*/ 720290 w 1387997"/>
                  <a:gd name="connsiteY10" fmla="*/ 116541 h 377475"/>
                  <a:gd name="connsiteX11" fmla="*/ 1204384 w 1387997"/>
                  <a:gd name="connsiteY11" fmla="*/ 107577 h 377475"/>
                  <a:gd name="connsiteX12" fmla="*/ 1222314 w 1387997"/>
                  <a:gd name="connsiteY12" fmla="*/ 89647 h 377475"/>
                  <a:gd name="connsiteX13" fmla="*/ 1258173 w 1387997"/>
                  <a:gd name="connsiteY13" fmla="*/ 80682 h 377475"/>
                  <a:gd name="connsiteX14" fmla="*/ 1329890 w 1387997"/>
                  <a:gd name="connsiteY14" fmla="*/ 62753 h 377475"/>
                  <a:gd name="connsiteX15" fmla="*/ 1383679 w 1387997"/>
                  <a:gd name="connsiteY15" fmla="*/ 71718 h 377475"/>
                  <a:gd name="connsiteX16" fmla="*/ 1356784 w 1387997"/>
                  <a:gd name="connsiteY16" fmla="*/ 125506 h 377475"/>
                  <a:gd name="connsiteX17" fmla="*/ 1347820 w 1387997"/>
                  <a:gd name="connsiteY17" fmla="*/ 152400 h 377475"/>
                  <a:gd name="connsiteX18" fmla="*/ 1356784 w 1387997"/>
                  <a:gd name="connsiteY18" fmla="*/ 367553 h 377475"/>
                  <a:gd name="connsiteX19" fmla="*/ 1276102 w 1387997"/>
                  <a:gd name="connsiteY19" fmla="*/ 358588 h 377475"/>
                  <a:gd name="connsiteX20" fmla="*/ 1204384 w 1387997"/>
                  <a:gd name="connsiteY20" fmla="*/ 340659 h 377475"/>
                  <a:gd name="connsiteX21" fmla="*/ 1177490 w 1387997"/>
                  <a:gd name="connsiteY21" fmla="*/ 331694 h 377475"/>
                  <a:gd name="connsiteX22" fmla="*/ 1105773 w 1387997"/>
                  <a:gd name="connsiteY22" fmla="*/ 322730 h 377475"/>
                  <a:gd name="connsiteX23" fmla="*/ 1025090 w 1387997"/>
                  <a:gd name="connsiteY23" fmla="*/ 295835 h 377475"/>
                  <a:gd name="connsiteX24" fmla="*/ 998196 w 1387997"/>
                  <a:gd name="connsiteY24" fmla="*/ 286871 h 377475"/>
                  <a:gd name="connsiteX25" fmla="*/ 863726 w 1387997"/>
                  <a:gd name="connsiteY25" fmla="*/ 295835 h 377475"/>
                  <a:gd name="connsiteX26" fmla="*/ 845796 w 1387997"/>
                  <a:gd name="connsiteY26" fmla="*/ 313765 h 377475"/>
                  <a:gd name="connsiteX27" fmla="*/ 469279 w 1387997"/>
                  <a:gd name="connsiteY27" fmla="*/ 304800 h 377475"/>
                  <a:gd name="connsiteX28" fmla="*/ 415490 w 1387997"/>
                  <a:gd name="connsiteY28" fmla="*/ 295835 h 377475"/>
                  <a:gd name="connsiteX29" fmla="*/ 361702 w 1387997"/>
                  <a:gd name="connsiteY29" fmla="*/ 277906 h 377475"/>
                  <a:gd name="connsiteX30" fmla="*/ 298949 w 1387997"/>
                  <a:gd name="connsiteY30" fmla="*/ 268941 h 377475"/>
                  <a:gd name="connsiteX31" fmla="*/ 272055 w 1387997"/>
                  <a:gd name="connsiteY31" fmla="*/ 251012 h 377475"/>
                  <a:gd name="connsiteX32" fmla="*/ 146549 w 1387997"/>
                  <a:gd name="connsiteY32" fmla="*/ 277906 h 377475"/>
                  <a:gd name="connsiteX33" fmla="*/ 47937 w 1387997"/>
                  <a:gd name="connsiteY33" fmla="*/ 251012 h 377475"/>
                  <a:gd name="connsiteX34" fmla="*/ 12079 w 1387997"/>
                  <a:gd name="connsiteY34" fmla="*/ 197224 h 377475"/>
                  <a:gd name="connsiteX35" fmla="*/ 12079 w 1387997"/>
                  <a:gd name="connsiteY35" fmla="*/ 80682 h 377475"/>
                  <a:gd name="connsiteX36" fmla="*/ 38973 w 1387997"/>
                  <a:gd name="connsiteY36" fmla="*/ 71718 h 377475"/>
                  <a:gd name="connsiteX37" fmla="*/ 65867 w 1387997"/>
                  <a:gd name="connsiteY37" fmla="*/ 44824 h 377475"/>
                  <a:gd name="connsiteX38" fmla="*/ 38973 w 1387997"/>
                  <a:gd name="connsiteY38" fmla="*/ 0 h 377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87997" h="377475">
                    <a:moveTo>
                      <a:pt x="38973" y="0"/>
                    </a:moveTo>
                    <a:lnTo>
                      <a:pt x="38973" y="0"/>
                    </a:lnTo>
                    <a:cubicBezTo>
                      <a:pt x="65867" y="5977"/>
                      <a:pt x="92927" y="11248"/>
                      <a:pt x="119655" y="17930"/>
                    </a:cubicBezTo>
                    <a:cubicBezTo>
                      <a:pt x="128822" y="20222"/>
                      <a:pt x="137182" y="25645"/>
                      <a:pt x="146549" y="26894"/>
                    </a:cubicBezTo>
                    <a:cubicBezTo>
                      <a:pt x="182217" y="31650"/>
                      <a:pt x="218267" y="32871"/>
                      <a:pt x="254126" y="35859"/>
                    </a:cubicBezTo>
                    <a:cubicBezTo>
                      <a:pt x="269067" y="38847"/>
                      <a:pt x="284167" y="41129"/>
                      <a:pt x="298949" y="44824"/>
                    </a:cubicBezTo>
                    <a:cubicBezTo>
                      <a:pt x="308116" y="47116"/>
                      <a:pt x="316419" y="53090"/>
                      <a:pt x="325843" y="53788"/>
                    </a:cubicBezTo>
                    <a:cubicBezTo>
                      <a:pt x="397427" y="59090"/>
                      <a:pt x="469278" y="59765"/>
                      <a:pt x="540996" y="62753"/>
                    </a:cubicBezTo>
                    <a:cubicBezTo>
                      <a:pt x="555937" y="68729"/>
                      <a:pt x="570554" y="75593"/>
                      <a:pt x="585820" y="80682"/>
                    </a:cubicBezTo>
                    <a:cubicBezTo>
                      <a:pt x="622049" y="92758"/>
                      <a:pt x="627421" y="87953"/>
                      <a:pt x="666502" y="98612"/>
                    </a:cubicBezTo>
                    <a:cubicBezTo>
                      <a:pt x="684735" y="103585"/>
                      <a:pt x="720290" y="116541"/>
                      <a:pt x="720290" y="116541"/>
                    </a:cubicBezTo>
                    <a:cubicBezTo>
                      <a:pt x="881655" y="113553"/>
                      <a:pt x="1043223" y="116211"/>
                      <a:pt x="1204384" y="107577"/>
                    </a:cubicBezTo>
                    <a:cubicBezTo>
                      <a:pt x="1212824" y="107125"/>
                      <a:pt x="1214754" y="93427"/>
                      <a:pt x="1222314" y="89647"/>
                    </a:cubicBezTo>
                    <a:cubicBezTo>
                      <a:pt x="1233334" y="84137"/>
                      <a:pt x="1246326" y="84067"/>
                      <a:pt x="1258173" y="80682"/>
                    </a:cubicBezTo>
                    <a:cubicBezTo>
                      <a:pt x="1322489" y="62306"/>
                      <a:pt x="1238767" y="80978"/>
                      <a:pt x="1329890" y="62753"/>
                    </a:cubicBezTo>
                    <a:cubicBezTo>
                      <a:pt x="1347820" y="65741"/>
                      <a:pt x="1370826" y="58865"/>
                      <a:pt x="1383679" y="71718"/>
                    </a:cubicBezTo>
                    <a:cubicBezTo>
                      <a:pt x="1400202" y="88241"/>
                      <a:pt x="1364536" y="117755"/>
                      <a:pt x="1356784" y="125506"/>
                    </a:cubicBezTo>
                    <a:cubicBezTo>
                      <a:pt x="1353796" y="134471"/>
                      <a:pt x="1347820" y="142950"/>
                      <a:pt x="1347820" y="152400"/>
                    </a:cubicBezTo>
                    <a:cubicBezTo>
                      <a:pt x="1347820" y="224180"/>
                      <a:pt x="1380365" y="299757"/>
                      <a:pt x="1356784" y="367553"/>
                    </a:cubicBezTo>
                    <a:cubicBezTo>
                      <a:pt x="1347894" y="393111"/>
                      <a:pt x="1302996" y="361576"/>
                      <a:pt x="1276102" y="358588"/>
                    </a:cubicBezTo>
                    <a:cubicBezTo>
                      <a:pt x="1214617" y="338095"/>
                      <a:pt x="1290942" y="362299"/>
                      <a:pt x="1204384" y="340659"/>
                    </a:cubicBezTo>
                    <a:cubicBezTo>
                      <a:pt x="1195217" y="338367"/>
                      <a:pt x="1186787" y="333384"/>
                      <a:pt x="1177490" y="331694"/>
                    </a:cubicBezTo>
                    <a:cubicBezTo>
                      <a:pt x="1153787" y="327384"/>
                      <a:pt x="1129679" y="325718"/>
                      <a:pt x="1105773" y="322730"/>
                    </a:cubicBezTo>
                    <a:lnTo>
                      <a:pt x="1025090" y="295835"/>
                    </a:lnTo>
                    <a:lnTo>
                      <a:pt x="998196" y="286871"/>
                    </a:lnTo>
                    <a:cubicBezTo>
                      <a:pt x="953373" y="289859"/>
                      <a:pt x="907965" y="288028"/>
                      <a:pt x="863726" y="295835"/>
                    </a:cubicBezTo>
                    <a:cubicBezTo>
                      <a:pt x="855402" y="297304"/>
                      <a:pt x="854246" y="313573"/>
                      <a:pt x="845796" y="313765"/>
                    </a:cubicBezTo>
                    <a:lnTo>
                      <a:pt x="469279" y="304800"/>
                    </a:lnTo>
                    <a:cubicBezTo>
                      <a:pt x="451349" y="301812"/>
                      <a:pt x="433124" y="300244"/>
                      <a:pt x="415490" y="295835"/>
                    </a:cubicBezTo>
                    <a:cubicBezTo>
                      <a:pt x="397155" y="291251"/>
                      <a:pt x="380411" y="280579"/>
                      <a:pt x="361702" y="277906"/>
                    </a:cubicBezTo>
                    <a:lnTo>
                      <a:pt x="298949" y="268941"/>
                    </a:lnTo>
                    <a:cubicBezTo>
                      <a:pt x="289984" y="262965"/>
                      <a:pt x="282802" y="251780"/>
                      <a:pt x="272055" y="251012"/>
                    </a:cubicBezTo>
                    <a:cubicBezTo>
                      <a:pt x="186762" y="244920"/>
                      <a:pt x="193056" y="246902"/>
                      <a:pt x="146549" y="277906"/>
                    </a:cubicBezTo>
                    <a:cubicBezTo>
                      <a:pt x="113249" y="273743"/>
                      <a:pt x="72916" y="279559"/>
                      <a:pt x="47937" y="251012"/>
                    </a:cubicBezTo>
                    <a:cubicBezTo>
                      <a:pt x="33747" y="234795"/>
                      <a:pt x="12079" y="197224"/>
                      <a:pt x="12079" y="197224"/>
                    </a:cubicBezTo>
                    <a:cubicBezTo>
                      <a:pt x="1252" y="153918"/>
                      <a:pt x="-8572" y="132310"/>
                      <a:pt x="12079" y="80682"/>
                    </a:cubicBezTo>
                    <a:cubicBezTo>
                      <a:pt x="15588" y="71908"/>
                      <a:pt x="30008" y="74706"/>
                      <a:pt x="38973" y="71718"/>
                    </a:cubicBezTo>
                    <a:lnTo>
                      <a:pt x="65867" y="44824"/>
                    </a:lnTo>
                    <a:lnTo>
                      <a:pt x="38973" y="0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31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372" name="Ellipse 371"/>
              <p:cNvSpPr/>
              <p:nvPr/>
            </p:nvSpPr>
            <p:spPr>
              <a:xfrm>
                <a:off x="7294005" y="11672225"/>
                <a:ext cx="45719" cy="8175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60000"/>
                      <a:lumOff val="40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60000"/>
                      <a:lumOff val="40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60000"/>
                      <a:lumOff val="40000"/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7" name="Gruppieren 326"/>
            <p:cNvGrpSpPr/>
            <p:nvPr/>
          </p:nvGrpSpPr>
          <p:grpSpPr>
            <a:xfrm>
              <a:off x="7591764" y="11621671"/>
              <a:ext cx="246658" cy="101011"/>
              <a:chOff x="7093066" y="11652965"/>
              <a:chExt cx="246658" cy="101011"/>
            </a:xfrm>
          </p:grpSpPr>
          <p:sp>
            <p:nvSpPr>
              <p:cNvPr id="369" name="Freihandform 368"/>
              <p:cNvSpPr/>
              <p:nvPr/>
            </p:nvSpPr>
            <p:spPr>
              <a:xfrm>
                <a:off x="7093066" y="11652965"/>
                <a:ext cx="231217" cy="100125"/>
              </a:xfrm>
              <a:custGeom>
                <a:avLst/>
                <a:gdLst>
                  <a:gd name="connsiteX0" fmla="*/ 38973 w 1387997"/>
                  <a:gd name="connsiteY0" fmla="*/ 0 h 377475"/>
                  <a:gd name="connsiteX1" fmla="*/ 38973 w 1387997"/>
                  <a:gd name="connsiteY1" fmla="*/ 0 h 377475"/>
                  <a:gd name="connsiteX2" fmla="*/ 119655 w 1387997"/>
                  <a:gd name="connsiteY2" fmla="*/ 17930 h 377475"/>
                  <a:gd name="connsiteX3" fmla="*/ 146549 w 1387997"/>
                  <a:gd name="connsiteY3" fmla="*/ 26894 h 377475"/>
                  <a:gd name="connsiteX4" fmla="*/ 254126 w 1387997"/>
                  <a:gd name="connsiteY4" fmla="*/ 35859 h 377475"/>
                  <a:gd name="connsiteX5" fmla="*/ 298949 w 1387997"/>
                  <a:gd name="connsiteY5" fmla="*/ 44824 h 377475"/>
                  <a:gd name="connsiteX6" fmla="*/ 325843 w 1387997"/>
                  <a:gd name="connsiteY6" fmla="*/ 53788 h 377475"/>
                  <a:gd name="connsiteX7" fmla="*/ 540996 w 1387997"/>
                  <a:gd name="connsiteY7" fmla="*/ 62753 h 377475"/>
                  <a:gd name="connsiteX8" fmla="*/ 585820 w 1387997"/>
                  <a:gd name="connsiteY8" fmla="*/ 80682 h 377475"/>
                  <a:gd name="connsiteX9" fmla="*/ 666502 w 1387997"/>
                  <a:gd name="connsiteY9" fmla="*/ 98612 h 377475"/>
                  <a:gd name="connsiteX10" fmla="*/ 720290 w 1387997"/>
                  <a:gd name="connsiteY10" fmla="*/ 116541 h 377475"/>
                  <a:gd name="connsiteX11" fmla="*/ 1204384 w 1387997"/>
                  <a:gd name="connsiteY11" fmla="*/ 107577 h 377475"/>
                  <a:gd name="connsiteX12" fmla="*/ 1222314 w 1387997"/>
                  <a:gd name="connsiteY12" fmla="*/ 89647 h 377475"/>
                  <a:gd name="connsiteX13" fmla="*/ 1258173 w 1387997"/>
                  <a:gd name="connsiteY13" fmla="*/ 80682 h 377475"/>
                  <a:gd name="connsiteX14" fmla="*/ 1329890 w 1387997"/>
                  <a:gd name="connsiteY14" fmla="*/ 62753 h 377475"/>
                  <a:gd name="connsiteX15" fmla="*/ 1383679 w 1387997"/>
                  <a:gd name="connsiteY15" fmla="*/ 71718 h 377475"/>
                  <a:gd name="connsiteX16" fmla="*/ 1356784 w 1387997"/>
                  <a:gd name="connsiteY16" fmla="*/ 125506 h 377475"/>
                  <a:gd name="connsiteX17" fmla="*/ 1347820 w 1387997"/>
                  <a:gd name="connsiteY17" fmla="*/ 152400 h 377475"/>
                  <a:gd name="connsiteX18" fmla="*/ 1356784 w 1387997"/>
                  <a:gd name="connsiteY18" fmla="*/ 367553 h 377475"/>
                  <a:gd name="connsiteX19" fmla="*/ 1276102 w 1387997"/>
                  <a:gd name="connsiteY19" fmla="*/ 358588 h 377475"/>
                  <a:gd name="connsiteX20" fmla="*/ 1204384 w 1387997"/>
                  <a:gd name="connsiteY20" fmla="*/ 340659 h 377475"/>
                  <a:gd name="connsiteX21" fmla="*/ 1177490 w 1387997"/>
                  <a:gd name="connsiteY21" fmla="*/ 331694 h 377475"/>
                  <a:gd name="connsiteX22" fmla="*/ 1105773 w 1387997"/>
                  <a:gd name="connsiteY22" fmla="*/ 322730 h 377475"/>
                  <a:gd name="connsiteX23" fmla="*/ 1025090 w 1387997"/>
                  <a:gd name="connsiteY23" fmla="*/ 295835 h 377475"/>
                  <a:gd name="connsiteX24" fmla="*/ 998196 w 1387997"/>
                  <a:gd name="connsiteY24" fmla="*/ 286871 h 377475"/>
                  <a:gd name="connsiteX25" fmla="*/ 863726 w 1387997"/>
                  <a:gd name="connsiteY25" fmla="*/ 295835 h 377475"/>
                  <a:gd name="connsiteX26" fmla="*/ 845796 w 1387997"/>
                  <a:gd name="connsiteY26" fmla="*/ 313765 h 377475"/>
                  <a:gd name="connsiteX27" fmla="*/ 469279 w 1387997"/>
                  <a:gd name="connsiteY27" fmla="*/ 304800 h 377475"/>
                  <a:gd name="connsiteX28" fmla="*/ 415490 w 1387997"/>
                  <a:gd name="connsiteY28" fmla="*/ 295835 h 377475"/>
                  <a:gd name="connsiteX29" fmla="*/ 361702 w 1387997"/>
                  <a:gd name="connsiteY29" fmla="*/ 277906 h 377475"/>
                  <a:gd name="connsiteX30" fmla="*/ 298949 w 1387997"/>
                  <a:gd name="connsiteY30" fmla="*/ 268941 h 377475"/>
                  <a:gd name="connsiteX31" fmla="*/ 272055 w 1387997"/>
                  <a:gd name="connsiteY31" fmla="*/ 251012 h 377475"/>
                  <a:gd name="connsiteX32" fmla="*/ 146549 w 1387997"/>
                  <a:gd name="connsiteY32" fmla="*/ 277906 h 377475"/>
                  <a:gd name="connsiteX33" fmla="*/ 47937 w 1387997"/>
                  <a:gd name="connsiteY33" fmla="*/ 251012 h 377475"/>
                  <a:gd name="connsiteX34" fmla="*/ 12079 w 1387997"/>
                  <a:gd name="connsiteY34" fmla="*/ 197224 h 377475"/>
                  <a:gd name="connsiteX35" fmla="*/ 12079 w 1387997"/>
                  <a:gd name="connsiteY35" fmla="*/ 80682 h 377475"/>
                  <a:gd name="connsiteX36" fmla="*/ 38973 w 1387997"/>
                  <a:gd name="connsiteY36" fmla="*/ 71718 h 377475"/>
                  <a:gd name="connsiteX37" fmla="*/ 65867 w 1387997"/>
                  <a:gd name="connsiteY37" fmla="*/ 44824 h 377475"/>
                  <a:gd name="connsiteX38" fmla="*/ 38973 w 1387997"/>
                  <a:gd name="connsiteY38" fmla="*/ 0 h 377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87997" h="377475">
                    <a:moveTo>
                      <a:pt x="38973" y="0"/>
                    </a:moveTo>
                    <a:lnTo>
                      <a:pt x="38973" y="0"/>
                    </a:lnTo>
                    <a:cubicBezTo>
                      <a:pt x="65867" y="5977"/>
                      <a:pt x="92927" y="11248"/>
                      <a:pt x="119655" y="17930"/>
                    </a:cubicBezTo>
                    <a:cubicBezTo>
                      <a:pt x="128822" y="20222"/>
                      <a:pt x="137182" y="25645"/>
                      <a:pt x="146549" y="26894"/>
                    </a:cubicBezTo>
                    <a:cubicBezTo>
                      <a:pt x="182217" y="31650"/>
                      <a:pt x="218267" y="32871"/>
                      <a:pt x="254126" y="35859"/>
                    </a:cubicBezTo>
                    <a:cubicBezTo>
                      <a:pt x="269067" y="38847"/>
                      <a:pt x="284167" y="41129"/>
                      <a:pt x="298949" y="44824"/>
                    </a:cubicBezTo>
                    <a:cubicBezTo>
                      <a:pt x="308116" y="47116"/>
                      <a:pt x="316419" y="53090"/>
                      <a:pt x="325843" y="53788"/>
                    </a:cubicBezTo>
                    <a:cubicBezTo>
                      <a:pt x="397427" y="59090"/>
                      <a:pt x="469278" y="59765"/>
                      <a:pt x="540996" y="62753"/>
                    </a:cubicBezTo>
                    <a:cubicBezTo>
                      <a:pt x="555937" y="68729"/>
                      <a:pt x="570554" y="75593"/>
                      <a:pt x="585820" y="80682"/>
                    </a:cubicBezTo>
                    <a:cubicBezTo>
                      <a:pt x="622049" y="92758"/>
                      <a:pt x="627421" y="87953"/>
                      <a:pt x="666502" y="98612"/>
                    </a:cubicBezTo>
                    <a:cubicBezTo>
                      <a:pt x="684735" y="103585"/>
                      <a:pt x="720290" y="116541"/>
                      <a:pt x="720290" y="116541"/>
                    </a:cubicBezTo>
                    <a:cubicBezTo>
                      <a:pt x="881655" y="113553"/>
                      <a:pt x="1043223" y="116211"/>
                      <a:pt x="1204384" y="107577"/>
                    </a:cubicBezTo>
                    <a:cubicBezTo>
                      <a:pt x="1212824" y="107125"/>
                      <a:pt x="1214754" y="93427"/>
                      <a:pt x="1222314" y="89647"/>
                    </a:cubicBezTo>
                    <a:cubicBezTo>
                      <a:pt x="1233334" y="84137"/>
                      <a:pt x="1246326" y="84067"/>
                      <a:pt x="1258173" y="80682"/>
                    </a:cubicBezTo>
                    <a:cubicBezTo>
                      <a:pt x="1322489" y="62306"/>
                      <a:pt x="1238767" y="80978"/>
                      <a:pt x="1329890" y="62753"/>
                    </a:cubicBezTo>
                    <a:cubicBezTo>
                      <a:pt x="1347820" y="65741"/>
                      <a:pt x="1370826" y="58865"/>
                      <a:pt x="1383679" y="71718"/>
                    </a:cubicBezTo>
                    <a:cubicBezTo>
                      <a:pt x="1400202" y="88241"/>
                      <a:pt x="1364536" y="117755"/>
                      <a:pt x="1356784" y="125506"/>
                    </a:cubicBezTo>
                    <a:cubicBezTo>
                      <a:pt x="1353796" y="134471"/>
                      <a:pt x="1347820" y="142950"/>
                      <a:pt x="1347820" y="152400"/>
                    </a:cubicBezTo>
                    <a:cubicBezTo>
                      <a:pt x="1347820" y="224180"/>
                      <a:pt x="1380365" y="299757"/>
                      <a:pt x="1356784" y="367553"/>
                    </a:cubicBezTo>
                    <a:cubicBezTo>
                      <a:pt x="1347894" y="393111"/>
                      <a:pt x="1302996" y="361576"/>
                      <a:pt x="1276102" y="358588"/>
                    </a:cubicBezTo>
                    <a:cubicBezTo>
                      <a:pt x="1214617" y="338095"/>
                      <a:pt x="1290942" y="362299"/>
                      <a:pt x="1204384" y="340659"/>
                    </a:cubicBezTo>
                    <a:cubicBezTo>
                      <a:pt x="1195217" y="338367"/>
                      <a:pt x="1186787" y="333384"/>
                      <a:pt x="1177490" y="331694"/>
                    </a:cubicBezTo>
                    <a:cubicBezTo>
                      <a:pt x="1153787" y="327384"/>
                      <a:pt x="1129679" y="325718"/>
                      <a:pt x="1105773" y="322730"/>
                    </a:cubicBezTo>
                    <a:lnTo>
                      <a:pt x="1025090" y="295835"/>
                    </a:lnTo>
                    <a:lnTo>
                      <a:pt x="998196" y="286871"/>
                    </a:lnTo>
                    <a:cubicBezTo>
                      <a:pt x="953373" y="289859"/>
                      <a:pt x="907965" y="288028"/>
                      <a:pt x="863726" y="295835"/>
                    </a:cubicBezTo>
                    <a:cubicBezTo>
                      <a:pt x="855402" y="297304"/>
                      <a:pt x="854246" y="313573"/>
                      <a:pt x="845796" y="313765"/>
                    </a:cubicBezTo>
                    <a:lnTo>
                      <a:pt x="469279" y="304800"/>
                    </a:lnTo>
                    <a:cubicBezTo>
                      <a:pt x="451349" y="301812"/>
                      <a:pt x="433124" y="300244"/>
                      <a:pt x="415490" y="295835"/>
                    </a:cubicBezTo>
                    <a:cubicBezTo>
                      <a:pt x="397155" y="291251"/>
                      <a:pt x="380411" y="280579"/>
                      <a:pt x="361702" y="277906"/>
                    </a:cubicBezTo>
                    <a:lnTo>
                      <a:pt x="298949" y="268941"/>
                    </a:lnTo>
                    <a:cubicBezTo>
                      <a:pt x="289984" y="262965"/>
                      <a:pt x="282802" y="251780"/>
                      <a:pt x="272055" y="251012"/>
                    </a:cubicBezTo>
                    <a:cubicBezTo>
                      <a:pt x="186762" y="244920"/>
                      <a:pt x="193056" y="246902"/>
                      <a:pt x="146549" y="277906"/>
                    </a:cubicBezTo>
                    <a:cubicBezTo>
                      <a:pt x="113249" y="273743"/>
                      <a:pt x="72916" y="279559"/>
                      <a:pt x="47937" y="251012"/>
                    </a:cubicBezTo>
                    <a:cubicBezTo>
                      <a:pt x="33747" y="234795"/>
                      <a:pt x="12079" y="197224"/>
                      <a:pt x="12079" y="197224"/>
                    </a:cubicBezTo>
                    <a:cubicBezTo>
                      <a:pt x="1252" y="153918"/>
                      <a:pt x="-8572" y="132310"/>
                      <a:pt x="12079" y="80682"/>
                    </a:cubicBezTo>
                    <a:cubicBezTo>
                      <a:pt x="15588" y="71908"/>
                      <a:pt x="30008" y="74706"/>
                      <a:pt x="38973" y="71718"/>
                    </a:cubicBezTo>
                    <a:lnTo>
                      <a:pt x="65867" y="44824"/>
                    </a:lnTo>
                    <a:lnTo>
                      <a:pt x="38973" y="0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31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370" name="Ellipse 369"/>
              <p:cNvSpPr/>
              <p:nvPr/>
            </p:nvSpPr>
            <p:spPr>
              <a:xfrm>
                <a:off x="7294005" y="11672225"/>
                <a:ext cx="45719" cy="8175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60000"/>
                      <a:lumOff val="40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60000"/>
                      <a:lumOff val="40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60000"/>
                      <a:lumOff val="40000"/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8" name="Gruppieren 327"/>
            <p:cNvGrpSpPr/>
            <p:nvPr/>
          </p:nvGrpSpPr>
          <p:grpSpPr>
            <a:xfrm>
              <a:off x="7736083" y="11667999"/>
              <a:ext cx="246356" cy="101198"/>
              <a:chOff x="7093368" y="11652778"/>
              <a:chExt cx="246356" cy="101198"/>
            </a:xfrm>
          </p:grpSpPr>
          <p:sp>
            <p:nvSpPr>
              <p:cNvPr id="367" name="Freihandform 366"/>
              <p:cNvSpPr/>
              <p:nvPr/>
            </p:nvSpPr>
            <p:spPr>
              <a:xfrm>
                <a:off x="7093368" y="11652778"/>
                <a:ext cx="231217" cy="100125"/>
              </a:xfrm>
              <a:custGeom>
                <a:avLst/>
                <a:gdLst>
                  <a:gd name="connsiteX0" fmla="*/ 38973 w 1387997"/>
                  <a:gd name="connsiteY0" fmla="*/ 0 h 377475"/>
                  <a:gd name="connsiteX1" fmla="*/ 38973 w 1387997"/>
                  <a:gd name="connsiteY1" fmla="*/ 0 h 377475"/>
                  <a:gd name="connsiteX2" fmla="*/ 119655 w 1387997"/>
                  <a:gd name="connsiteY2" fmla="*/ 17930 h 377475"/>
                  <a:gd name="connsiteX3" fmla="*/ 146549 w 1387997"/>
                  <a:gd name="connsiteY3" fmla="*/ 26894 h 377475"/>
                  <a:gd name="connsiteX4" fmla="*/ 254126 w 1387997"/>
                  <a:gd name="connsiteY4" fmla="*/ 35859 h 377475"/>
                  <a:gd name="connsiteX5" fmla="*/ 298949 w 1387997"/>
                  <a:gd name="connsiteY5" fmla="*/ 44824 h 377475"/>
                  <a:gd name="connsiteX6" fmla="*/ 325843 w 1387997"/>
                  <a:gd name="connsiteY6" fmla="*/ 53788 h 377475"/>
                  <a:gd name="connsiteX7" fmla="*/ 540996 w 1387997"/>
                  <a:gd name="connsiteY7" fmla="*/ 62753 h 377475"/>
                  <a:gd name="connsiteX8" fmla="*/ 585820 w 1387997"/>
                  <a:gd name="connsiteY8" fmla="*/ 80682 h 377475"/>
                  <a:gd name="connsiteX9" fmla="*/ 666502 w 1387997"/>
                  <a:gd name="connsiteY9" fmla="*/ 98612 h 377475"/>
                  <a:gd name="connsiteX10" fmla="*/ 720290 w 1387997"/>
                  <a:gd name="connsiteY10" fmla="*/ 116541 h 377475"/>
                  <a:gd name="connsiteX11" fmla="*/ 1204384 w 1387997"/>
                  <a:gd name="connsiteY11" fmla="*/ 107577 h 377475"/>
                  <a:gd name="connsiteX12" fmla="*/ 1222314 w 1387997"/>
                  <a:gd name="connsiteY12" fmla="*/ 89647 h 377475"/>
                  <a:gd name="connsiteX13" fmla="*/ 1258173 w 1387997"/>
                  <a:gd name="connsiteY13" fmla="*/ 80682 h 377475"/>
                  <a:gd name="connsiteX14" fmla="*/ 1329890 w 1387997"/>
                  <a:gd name="connsiteY14" fmla="*/ 62753 h 377475"/>
                  <a:gd name="connsiteX15" fmla="*/ 1383679 w 1387997"/>
                  <a:gd name="connsiteY15" fmla="*/ 71718 h 377475"/>
                  <a:gd name="connsiteX16" fmla="*/ 1356784 w 1387997"/>
                  <a:gd name="connsiteY16" fmla="*/ 125506 h 377475"/>
                  <a:gd name="connsiteX17" fmla="*/ 1347820 w 1387997"/>
                  <a:gd name="connsiteY17" fmla="*/ 152400 h 377475"/>
                  <a:gd name="connsiteX18" fmla="*/ 1356784 w 1387997"/>
                  <a:gd name="connsiteY18" fmla="*/ 367553 h 377475"/>
                  <a:gd name="connsiteX19" fmla="*/ 1276102 w 1387997"/>
                  <a:gd name="connsiteY19" fmla="*/ 358588 h 377475"/>
                  <a:gd name="connsiteX20" fmla="*/ 1204384 w 1387997"/>
                  <a:gd name="connsiteY20" fmla="*/ 340659 h 377475"/>
                  <a:gd name="connsiteX21" fmla="*/ 1177490 w 1387997"/>
                  <a:gd name="connsiteY21" fmla="*/ 331694 h 377475"/>
                  <a:gd name="connsiteX22" fmla="*/ 1105773 w 1387997"/>
                  <a:gd name="connsiteY22" fmla="*/ 322730 h 377475"/>
                  <a:gd name="connsiteX23" fmla="*/ 1025090 w 1387997"/>
                  <a:gd name="connsiteY23" fmla="*/ 295835 h 377475"/>
                  <a:gd name="connsiteX24" fmla="*/ 998196 w 1387997"/>
                  <a:gd name="connsiteY24" fmla="*/ 286871 h 377475"/>
                  <a:gd name="connsiteX25" fmla="*/ 863726 w 1387997"/>
                  <a:gd name="connsiteY25" fmla="*/ 295835 h 377475"/>
                  <a:gd name="connsiteX26" fmla="*/ 845796 w 1387997"/>
                  <a:gd name="connsiteY26" fmla="*/ 313765 h 377475"/>
                  <a:gd name="connsiteX27" fmla="*/ 469279 w 1387997"/>
                  <a:gd name="connsiteY27" fmla="*/ 304800 h 377475"/>
                  <a:gd name="connsiteX28" fmla="*/ 415490 w 1387997"/>
                  <a:gd name="connsiteY28" fmla="*/ 295835 h 377475"/>
                  <a:gd name="connsiteX29" fmla="*/ 361702 w 1387997"/>
                  <a:gd name="connsiteY29" fmla="*/ 277906 h 377475"/>
                  <a:gd name="connsiteX30" fmla="*/ 298949 w 1387997"/>
                  <a:gd name="connsiteY30" fmla="*/ 268941 h 377475"/>
                  <a:gd name="connsiteX31" fmla="*/ 272055 w 1387997"/>
                  <a:gd name="connsiteY31" fmla="*/ 251012 h 377475"/>
                  <a:gd name="connsiteX32" fmla="*/ 146549 w 1387997"/>
                  <a:gd name="connsiteY32" fmla="*/ 277906 h 377475"/>
                  <a:gd name="connsiteX33" fmla="*/ 47937 w 1387997"/>
                  <a:gd name="connsiteY33" fmla="*/ 251012 h 377475"/>
                  <a:gd name="connsiteX34" fmla="*/ 12079 w 1387997"/>
                  <a:gd name="connsiteY34" fmla="*/ 197224 h 377475"/>
                  <a:gd name="connsiteX35" fmla="*/ 12079 w 1387997"/>
                  <a:gd name="connsiteY35" fmla="*/ 80682 h 377475"/>
                  <a:gd name="connsiteX36" fmla="*/ 38973 w 1387997"/>
                  <a:gd name="connsiteY36" fmla="*/ 71718 h 377475"/>
                  <a:gd name="connsiteX37" fmla="*/ 65867 w 1387997"/>
                  <a:gd name="connsiteY37" fmla="*/ 44824 h 377475"/>
                  <a:gd name="connsiteX38" fmla="*/ 38973 w 1387997"/>
                  <a:gd name="connsiteY38" fmla="*/ 0 h 377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87997" h="377475">
                    <a:moveTo>
                      <a:pt x="38973" y="0"/>
                    </a:moveTo>
                    <a:lnTo>
                      <a:pt x="38973" y="0"/>
                    </a:lnTo>
                    <a:cubicBezTo>
                      <a:pt x="65867" y="5977"/>
                      <a:pt x="92927" y="11248"/>
                      <a:pt x="119655" y="17930"/>
                    </a:cubicBezTo>
                    <a:cubicBezTo>
                      <a:pt x="128822" y="20222"/>
                      <a:pt x="137182" y="25645"/>
                      <a:pt x="146549" y="26894"/>
                    </a:cubicBezTo>
                    <a:cubicBezTo>
                      <a:pt x="182217" y="31650"/>
                      <a:pt x="218267" y="32871"/>
                      <a:pt x="254126" y="35859"/>
                    </a:cubicBezTo>
                    <a:cubicBezTo>
                      <a:pt x="269067" y="38847"/>
                      <a:pt x="284167" y="41129"/>
                      <a:pt x="298949" y="44824"/>
                    </a:cubicBezTo>
                    <a:cubicBezTo>
                      <a:pt x="308116" y="47116"/>
                      <a:pt x="316419" y="53090"/>
                      <a:pt x="325843" y="53788"/>
                    </a:cubicBezTo>
                    <a:cubicBezTo>
                      <a:pt x="397427" y="59090"/>
                      <a:pt x="469278" y="59765"/>
                      <a:pt x="540996" y="62753"/>
                    </a:cubicBezTo>
                    <a:cubicBezTo>
                      <a:pt x="555937" y="68729"/>
                      <a:pt x="570554" y="75593"/>
                      <a:pt x="585820" y="80682"/>
                    </a:cubicBezTo>
                    <a:cubicBezTo>
                      <a:pt x="622049" y="92758"/>
                      <a:pt x="627421" y="87953"/>
                      <a:pt x="666502" y="98612"/>
                    </a:cubicBezTo>
                    <a:cubicBezTo>
                      <a:pt x="684735" y="103585"/>
                      <a:pt x="720290" y="116541"/>
                      <a:pt x="720290" y="116541"/>
                    </a:cubicBezTo>
                    <a:cubicBezTo>
                      <a:pt x="881655" y="113553"/>
                      <a:pt x="1043223" y="116211"/>
                      <a:pt x="1204384" y="107577"/>
                    </a:cubicBezTo>
                    <a:cubicBezTo>
                      <a:pt x="1212824" y="107125"/>
                      <a:pt x="1214754" y="93427"/>
                      <a:pt x="1222314" y="89647"/>
                    </a:cubicBezTo>
                    <a:cubicBezTo>
                      <a:pt x="1233334" y="84137"/>
                      <a:pt x="1246326" y="84067"/>
                      <a:pt x="1258173" y="80682"/>
                    </a:cubicBezTo>
                    <a:cubicBezTo>
                      <a:pt x="1322489" y="62306"/>
                      <a:pt x="1238767" y="80978"/>
                      <a:pt x="1329890" y="62753"/>
                    </a:cubicBezTo>
                    <a:cubicBezTo>
                      <a:pt x="1347820" y="65741"/>
                      <a:pt x="1370826" y="58865"/>
                      <a:pt x="1383679" y="71718"/>
                    </a:cubicBezTo>
                    <a:cubicBezTo>
                      <a:pt x="1400202" y="88241"/>
                      <a:pt x="1364536" y="117755"/>
                      <a:pt x="1356784" y="125506"/>
                    </a:cubicBezTo>
                    <a:cubicBezTo>
                      <a:pt x="1353796" y="134471"/>
                      <a:pt x="1347820" y="142950"/>
                      <a:pt x="1347820" y="152400"/>
                    </a:cubicBezTo>
                    <a:cubicBezTo>
                      <a:pt x="1347820" y="224180"/>
                      <a:pt x="1380365" y="299757"/>
                      <a:pt x="1356784" y="367553"/>
                    </a:cubicBezTo>
                    <a:cubicBezTo>
                      <a:pt x="1347894" y="393111"/>
                      <a:pt x="1302996" y="361576"/>
                      <a:pt x="1276102" y="358588"/>
                    </a:cubicBezTo>
                    <a:cubicBezTo>
                      <a:pt x="1214617" y="338095"/>
                      <a:pt x="1290942" y="362299"/>
                      <a:pt x="1204384" y="340659"/>
                    </a:cubicBezTo>
                    <a:cubicBezTo>
                      <a:pt x="1195217" y="338367"/>
                      <a:pt x="1186787" y="333384"/>
                      <a:pt x="1177490" y="331694"/>
                    </a:cubicBezTo>
                    <a:cubicBezTo>
                      <a:pt x="1153787" y="327384"/>
                      <a:pt x="1129679" y="325718"/>
                      <a:pt x="1105773" y="322730"/>
                    </a:cubicBezTo>
                    <a:lnTo>
                      <a:pt x="1025090" y="295835"/>
                    </a:lnTo>
                    <a:lnTo>
                      <a:pt x="998196" y="286871"/>
                    </a:lnTo>
                    <a:cubicBezTo>
                      <a:pt x="953373" y="289859"/>
                      <a:pt x="907965" y="288028"/>
                      <a:pt x="863726" y="295835"/>
                    </a:cubicBezTo>
                    <a:cubicBezTo>
                      <a:pt x="855402" y="297304"/>
                      <a:pt x="854246" y="313573"/>
                      <a:pt x="845796" y="313765"/>
                    </a:cubicBezTo>
                    <a:lnTo>
                      <a:pt x="469279" y="304800"/>
                    </a:lnTo>
                    <a:cubicBezTo>
                      <a:pt x="451349" y="301812"/>
                      <a:pt x="433124" y="300244"/>
                      <a:pt x="415490" y="295835"/>
                    </a:cubicBezTo>
                    <a:cubicBezTo>
                      <a:pt x="397155" y="291251"/>
                      <a:pt x="380411" y="280579"/>
                      <a:pt x="361702" y="277906"/>
                    </a:cubicBezTo>
                    <a:lnTo>
                      <a:pt x="298949" y="268941"/>
                    </a:lnTo>
                    <a:cubicBezTo>
                      <a:pt x="289984" y="262965"/>
                      <a:pt x="282802" y="251780"/>
                      <a:pt x="272055" y="251012"/>
                    </a:cubicBezTo>
                    <a:cubicBezTo>
                      <a:pt x="186762" y="244920"/>
                      <a:pt x="193056" y="246902"/>
                      <a:pt x="146549" y="277906"/>
                    </a:cubicBezTo>
                    <a:cubicBezTo>
                      <a:pt x="113249" y="273743"/>
                      <a:pt x="72916" y="279559"/>
                      <a:pt x="47937" y="251012"/>
                    </a:cubicBezTo>
                    <a:cubicBezTo>
                      <a:pt x="33747" y="234795"/>
                      <a:pt x="12079" y="197224"/>
                      <a:pt x="12079" y="197224"/>
                    </a:cubicBezTo>
                    <a:cubicBezTo>
                      <a:pt x="1252" y="153918"/>
                      <a:pt x="-8572" y="132310"/>
                      <a:pt x="12079" y="80682"/>
                    </a:cubicBezTo>
                    <a:cubicBezTo>
                      <a:pt x="15588" y="71908"/>
                      <a:pt x="30008" y="74706"/>
                      <a:pt x="38973" y="71718"/>
                    </a:cubicBezTo>
                    <a:lnTo>
                      <a:pt x="65867" y="44824"/>
                    </a:lnTo>
                    <a:lnTo>
                      <a:pt x="38973" y="0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31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368" name="Ellipse 367"/>
              <p:cNvSpPr/>
              <p:nvPr/>
            </p:nvSpPr>
            <p:spPr>
              <a:xfrm>
                <a:off x="7294005" y="11672225"/>
                <a:ext cx="45719" cy="8175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60000"/>
                      <a:lumOff val="40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60000"/>
                      <a:lumOff val="40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60000"/>
                      <a:lumOff val="40000"/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9" name="Gruppieren 328"/>
            <p:cNvGrpSpPr/>
            <p:nvPr/>
          </p:nvGrpSpPr>
          <p:grpSpPr>
            <a:xfrm>
              <a:off x="7628394" y="11973887"/>
              <a:ext cx="245656" cy="100663"/>
              <a:chOff x="7093567" y="11653178"/>
              <a:chExt cx="245656" cy="100663"/>
            </a:xfrm>
          </p:grpSpPr>
          <p:sp>
            <p:nvSpPr>
              <p:cNvPr id="365" name="Freihandform 364"/>
              <p:cNvSpPr/>
              <p:nvPr/>
            </p:nvSpPr>
            <p:spPr>
              <a:xfrm>
                <a:off x="7093567" y="11653178"/>
                <a:ext cx="231217" cy="100125"/>
              </a:xfrm>
              <a:custGeom>
                <a:avLst/>
                <a:gdLst>
                  <a:gd name="connsiteX0" fmla="*/ 38973 w 1387997"/>
                  <a:gd name="connsiteY0" fmla="*/ 0 h 377475"/>
                  <a:gd name="connsiteX1" fmla="*/ 38973 w 1387997"/>
                  <a:gd name="connsiteY1" fmla="*/ 0 h 377475"/>
                  <a:gd name="connsiteX2" fmla="*/ 119655 w 1387997"/>
                  <a:gd name="connsiteY2" fmla="*/ 17930 h 377475"/>
                  <a:gd name="connsiteX3" fmla="*/ 146549 w 1387997"/>
                  <a:gd name="connsiteY3" fmla="*/ 26894 h 377475"/>
                  <a:gd name="connsiteX4" fmla="*/ 254126 w 1387997"/>
                  <a:gd name="connsiteY4" fmla="*/ 35859 h 377475"/>
                  <a:gd name="connsiteX5" fmla="*/ 298949 w 1387997"/>
                  <a:gd name="connsiteY5" fmla="*/ 44824 h 377475"/>
                  <a:gd name="connsiteX6" fmla="*/ 325843 w 1387997"/>
                  <a:gd name="connsiteY6" fmla="*/ 53788 h 377475"/>
                  <a:gd name="connsiteX7" fmla="*/ 540996 w 1387997"/>
                  <a:gd name="connsiteY7" fmla="*/ 62753 h 377475"/>
                  <a:gd name="connsiteX8" fmla="*/ 585820 w 1387997"/>
                  <a:gd name="connsiteY8" fmla="*/ 80682 h 377475"/>
                  <a:gd name="connsiteX9" fmla="*/ 666502 w 1387997"/>
                  <a:gd name="connsiteY9" fmla="*/ 98612 h 377475"/>
                  <a:gd name="connsiteX10" fmla="*/ 720290 w 1387997"/>
                  <a:gd name="connsiteY10" fmla="*/ 116541 h 377475"/>
                  <a:gd name="connsiteX11" fmla="*/ 1204384 w 1387997"/>
                  <a:gd name="connsiteY11" fmla="*/ 107577 h 377475"/>
                  <a:gd name="connsiteX12" fmla="*/ 1222314 w 1387997"/>
                  <a:gd name="connsiteY12" fmla="*/ 89647 h 377475"/>
                  <a:gd name="connsiteX13" fmla="*/ 1258173 w 1387997"/>
                  <a:gd name="connsiteY13" fmla="*/ 80682 h 377475"/>
                  <a:gd name="connsiteX14" fmla="*/ 1329890 w 1387997"/>
                  <a:gd name="connsiteY14" fmla="*/ 62753 h 377475"/>
                  <a:gd name="connsiteX15" fmla="*/ 1383679 w 1387997"/>
                  <a:gd name="connsiteY15" fmla="*/ 71718 h 377475"/>
                  <a:gd name="connsiteX16" fmla="*/ 1356784 w 1387997"/>
                  <a:gd name="connsiteY16" fmla="*/ 125506 h 377475"/>
                  <a:gd name="connsiteX17" fmla="*/ 1347820 w 1387997"/>
                  <a:gd name="connsiteY17" fmla="*/ 152400 h 377475"/>
                  <a:gd name="connsiteX18" fmla="*/ 1356784 w 1387997"/>
                  <a:gd name="connsiteY18" fmla="*/ 367553 h 377475"/>
                  <a:gd name="connsiteX19" fmla="*/ 1276102 w 1387997"/>
                  <a:gd name="connsiteY19" fmla="*/ 358588 h 377475"/>
                  <a:gd name="connsiteX20" fmla="*/ 1204384 w 1387997"/>
                  <a:gd name="connsiteY20" fmla="*/ 340659 h 377475"/>
                  <a:gd name="connsiteX21" fmla="*/ 1177490 w 1387997"/>
                  <a:gd name="connsiteY21" fmla="*/ 331694 h 377475"/>
                  <a:gd name="connsiteX22" fmla="*/ 1105773 w 1387997"/>
                  <a:gd name="connsiteY22" fmla="*/ 322730 h 377475"/>
                  <a:gd name="connsiteX23" fmla="*/ 1025090 w 1387997"/>
                  <a:gd name="connsiteY23" fmla="*/ 295835 h 377475"/>
                  <a:gd name="connsiteX24" fmla="*/ 998196 w 1387997"/>
                  <a:gd name="connsiteY24" fmla="*/ 286871 h 377475"/>
                  <a:gd name="connsiteX25" fmla="*/ 863726 w 1387997"/>
                  <a:gd name="connsiteY25" fmla="*/ 295835 h 377475"/>
                  <a:gd name="connsiteX26" fmla="*/ 845796 w 1387997"/>
                  <a:gd name="connsiteY26" fmla="*/ 313765 h 377475"/>
                  <a:gd name="connsiteX27" fmla="*/ 469279 w 1387997"/>
                  <a:gd name="connsiteY27" fmla="*/ 304800 h 377475"/>
                  <a:gd name="connsiteX28" fmla="*/ 415490 w 1387997"/>
                  <a:gd name="connsiteY28" fmla="*/ 295835 h 377475"/>
                  <a:gd name="connsiteX29" fmla="*/ 361702 w 1387997"/>
                  <a:gd name="connsiteY29" fmla="*/ 277906 h 377475"/>
                  <a:gd name="connsiteX30" fmla="*/ 298949 w 1387997"/>
                  <a:gd name="connsiteY30" fmla="*/ 268941 h 377475"/>
                  <a:gd name="connsiteX31" fmla="*/ 272055 w 1387997"/>
                  <a:gd name="connsiteY31" fmla="*/ 251012 h 377475"/>
                  <a:gd name="connsiteX32" fmla="*/ 146549 w 1387997"/>
                  <a:gd name="connsiteY32" fmla="*/ 277906 h 377475"/>
                  <a:gd name="connsiteX33" fmla="*/ 47937 w 1387997"/>
                  <a:gd name="connsiteY33" fmla="*/ 251012 h 377475"/>
                  <a:gd name="connsiteX34" fmla="*/ 12079 w 1387997"/>
                  <a:gd name="connsiteY34" fmla="*/ 197224 h 377475"/>
                  <a:gd name="connsiteX35" fmla="*/ 12079 w 1387997"/>
                  <a:gd name="connsiteY35" fmla="*/ 80682 h 377475"/>
                  <a:gd name="connsiteX36" fmla="*/ 38973 w 1387997"/>
                  <a:gd name="connsiteY36" fmla="*/ 71718 h 377475"/>
                  <a:gd name="connsiteX37" fmla="*/ 65867 w 1387997"/>
                  <a:gd name="connsiteY37" fmla="*/ 44824 h 377475"/>
                  <a:gd name="connsiteX38" fmla="*/ 38973 w 1387997"/>
                  <a:gd name="connsiteY38" fmla="*/ 0 h 377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87997" h="377475">
                    <a:moveTo>
                      <a:pt x="38973" y="0"/>
                    </a:moveTo>
                    <a:lnTo>
                      <a:pt x="38973" y="0"/>
                    </a:lnTo>
                    <a:cubicBezTo>
                      <a:pt x="65867" y="5977"/>
                      <a:pt x="92927" y="11248"/>
                      <a:pt x="119655" y="17930"/>
                    </a:cubicBezTo>
                    <a:cubicBezTo>
                      <a:pt x="128822" y="20222"/>
                      <a:pt x="137182" y="25645"/>
                      <a:pt x="146549" y="26894"/>
                    </a:cubicBezTo>
                    <a:cubicBezTo>
                      <a:pt x="182217" y="31650"/>
                      <a:pt x="218267" y="32871"/>
                      <a:pt x="254126" y="35859"/>
                    </a:cubicBezTo>
                    <a:cubicBezTo>
                      <a:pt x="269067" y="38847"/>
                      <a:pt x="284167" y="41129"/>
                      <a:pt x="298949" y="44824"/>
                    </a:cubicBezTo>
                    <a:cubicBezTo>
                      <a:pt x="308116" y="47116"/>
                      <a:pt x="316419" y="53090"/>
                      <a:pt x="325843" y="53788"/>
                    </a:cubicBezTo>
                    <a:cubicBezTo>
                      <a:pt x="397427" y="59090"/>
                      <a:pt x="469278" y="59765"/>
                      <a:pt x="540996" y="62753"/>
                    </a:cubicBezTo>
                    <a:cubicBezTo>
                      <a:pt x="555937" y="68729"/>
                      <a:pt x="570554" y="75593"/>
                      <a:pt x="585820" y="80682"/>
                    </a:cubicBezTo>
                    <a:cubicBezTo>
                      <a:pt x="622049" y="92758"/>
                      <a:pt x="627421" y="87953"/>
                      <a:pt x="666502" y="98612"/>
                    </a:cubicBezTo>
                    <a:cubicBezTo>
                      <a:pt x="684735" y="103585"/>
                      <a:pt x="720290" y="116541"/>
                      <a:pt x="720290" y="116541"/>
                    </a:cubicBezTo>
                    <a:cubicBezTo>
                      <a:pt x="881655" y="113553"/>
                      <a:pt x="1043223" y="116211"/>
                      <a:pt x="1204384" y="107577"/>
                    </a:cubicBezTo>
                    <a:cubicBezTo>
                      <a:pt x="1212824" y="107125"/>
                      <a:pt x="1214754" y="93427"/>
                      <a:pt x="1222314" y="89647"/>
                    </a:cubicBezTo>
                    <a:cubicBezTo>
                      <a:pt x="1233334" y="84137"/>
                      <a:pt x="1246326" y="84067"/>
                      <a:pt x="1258173" y="80682"/>
                    </a:cubicBezTo>
                    <a:cubicBezTo>
                      <a:pt x="1322489" y="62306"/>
                      <a:pt x="1238767" y="80978"/>
                      <a:pt x="1329890" y="62753"/>
                    </a:cubicBezTo>
                    <a:cubicBezTo>
                      <a:pt x="1347820" y="65741"/>
                      <a:pt x="1370826" y="58865"/>
                      <a:pt x="1383679" y="71718"/>
                    </a:cubicBezTo>
                    <a:cubicBezTo>
                      <a:pt x="1400202" y="88241"/>
                      <a:pt x="1364536" y="117755"/>
                      <a:pt x="1356784" y="125506"/>
                    </a:cubicBezTo>
                    <a:cubicBezTo>
                      <a:pt x="1353796" y="134471"/>
                      <a:pt x="1347820" y="142950"/>
                      <a:pt x="1347820" y="152400"/>
                    </a:cubicBezTo>
                    <a:cubicBezTo>
                      <a:pt x="1347820" y="224180"/>
                      <a:pt x="1380365" y="299757"/>
                      <a:pt x="1356784" y="367553"/>
                    </a:cubicBezTo>
                    <a:cubicBezTo>
                      <a:pt x="1347894" y="393111"/>
                      <a:pt x="1302996" y="361576"/>
                      <a:pt x="1276102" y="358588"/>
                    </a:cubicBezTo>
                    <a:cubicBezTo>
                      <a:pt x="1214617" y="338095"/>
                      <a:pt x="1290942" y="362299"/>
                      <a:pt x="1204384" y="340659"/>
                    </a:cubicBezTo>
                    <a:cubicBezTo>
                      <a:pt x="1195217" y="338367"/>
                      <a:pt x="1186787" y="333384"/>
                      <a:pt x="1177490" y="331694"/>
                    </a:cubicBezTo>
                    <a:cubicBezTo>
                      <a:pt x="1153787" y="327384"/>
                      <a:pt x="1129679" y="325718"/>
                      <a:pt x="1105773" y="322730"/>
                    </a:cubicBezTo>
                    <a:lnTo>
                      <a:pt x="1025090" y="295835"/>
                    </a:lnTo>
                    <a:lnTo>
                      <a:pt x="998196" y="286871"/>
                    </a:lnTo>
                    <a:cubicBezTo>
                      <a:pt x="953373" y="289859"/>
                      <a:pt x="907965" y="288028"/>
                      <a:pt x="863726" y="295835"/>
                    </a:cubicBezTo>
                    <a:cubicBezTo>
                      <a:pt x="855402" y="297304"/>
                      <a:pt x="854246" y="313573"/>
                      <a:pt x="845796" y="313765"/>
                    </a:cubicBezTo>
                    <a:lnTo>
                      <a:pt x="469279" y="304800"/>
                    </a:lnTo>
                    <a:cubicBezTo>
                      <a:pt x="451349" y="301812"/>
                      <a:pt x="433124" y="300244"/>
                      <a:pt x="415490" y="295835"/>
                    </a:cubicBezTo>
                    <a:cubicBezTo>
                      <a:pt x="397155" y="291251"/>
                      <a:pt x="380411" y="280579"/>
                      <a:pt x="361702" y="277906"/>
                    </a:cubicBezTo>
                    <a:lnTo>
                      <a:pt x="298949" y="268941"/>
                    </a:lnTo>
                    <a:cubicBezTo>
                      <a:pt x="289984" y="262965"/>
                      <a:pt x="282802" y="251780"/>
                      <a:pt x="272055" y="251012"/>
                    </a:cubicBezTo>
                    <a:cubicBezTo>
                      <a:pt x="186762" y="244920"/>
                      <a:pt x="193056" y="246902"/>
                      <a:pt x="146549" y="277906"/>
                    </a:cubicBezTo>
                    <a:cubicBezTo>
                      <a:pt x="113249" y="273743"/>
                      <a:pt x="72916" y="279559"/>
                      <a:pt x="47937" y="251012"/>
                    </a:cubicBezTo>
                    <a:cubicBezTo>
                      <a:pt x="33747" y="234795"/>
                      <a:pt x="12079" y="197224"/>
                      <a:pt x="12079" y="197224"/>
                    </a:cubicBezTo>
                    <a:cubicBezTo>
                      <a:pt x="1252" y="153918"/>
                      <a:pt x="-8572" y="132310"/>
                      <a:pt x="12079" y="80682"/>
                    </a:cubicBezTo>
                    <a:cubicBezTo>
                      <a:pt x="15588" y="71908"/>
                      <a:pt x="30008" y="74706"/>
                      <a:pt x="38973" y="71718"/>
                    </a:cubicBezTo>
                    <a:lnTo>
                      <a:pt x="65867" y="44824"/>
                    </a:lnTo>
                    <a:lnTo>
                      <a:pt x="38973" y="0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317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366" name="Ellipse 365"/>
              <p:cNvSpPr/>
              <p:nvPr/>
            </p:nvSpPr>
            <p:spPr>
              <a:xfrm>
                <a:off x="7293504" y="11672090"/>
                <a:ext cx="45719" cy="8175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60000"/>
                      <a:lumOff val="40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60000"/>
                      <a:lumOff val="40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60000"/>
                      <a:lumOff val="40000"/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0" name="Gruppieren 329"/>
            <p:cNvGrpSpPr/>
            <p:nvPr/>
          </p:nvGrpSpPr>
          <p:grpSpPr>
            <a:xfrm>
              <a:off x="7611060" y="12111140"/>
              <a:ext cx="246356" cy="101201"/>
              <a:chOff x="7093093" y="11652541"/>
              <a:chExt cx="246356" cy="101201"/>
            </a:xfrm>
          </p:grpSpPr>
          <p:sp>
            <p:nvSpPr>
              <p:cNvPr id="363" name="Freihandform 362"/>
              <p:cNvSpPr/>
              <p:nvPr/>
            </p:nvSpPr>
            <p:spPr>
              <a:xfrm>
                <a:off x="7093093" y="11652541"/>
                <a:ext cx="231217" cy="100125"/>
              </a:xfrm>
              <a:custGeom>
                <a:avLst/>
                <a:gdLst>
                  <a:gd name="connsiteX0" fmla="*/ 38973 w 1387997"/>
                  <a:gd name="connsiteY0" fmla="*/ 0 h 377475"/>
                  <a:gd name="connsiteX1" fmla="*/ 38973 w 1387997"/>
                  <a:gd name="connsiteY1" fmla="*/ 0 h 377475"/>
                  <a:gd name="connsiteX2" fmla="*/ 119655 w 1387997"/>
                  <a:gd name="connsiteY2" fmla="*/ 17930 h 377475"/>
                  <a:gd name="connsiteX3" fmla="*/ 146549 w 1387997"/>
                  <a:gd name="connsiteY3" fmla="*/ 26894 h 377475"/>
                  <a:gd name="connsiteX4" fmla="*/ 254126 w 1387997"/>
                  <a:gd name="connsiteY4" fmla="*/ 35859 h 377475"/>
                  <a:gd name="connsiteX5" fmla="*/ 298949 w 1387997"/>
                  <a:gd name="connsiteY5" fmla="*/ 44824 h 377475"/>
                  <a:gd name="connsiteX6" fmla="*/ 325843 w 1387997"/>
                  <a:gd name="connsiteY6" fmla="*/ 53788 h 377475"/>
                  <a:gd name="connsiteX7" fmla="*/ 540996 w 1387997"/>
                  <a:gd name="connsiteY7" fmla="*/ 62753 h 377475"/>
                  <a:gd name="connsiteX8" fmla="*/ 585820 w 1387997"/>
                  <a:gd name="connsiteY8" fmla="*/ 80682 h 377475"/>
                  <a:gd name="connsiteX9" fmla="*/ 666502 w 1387997"/>
                  <a:gd name="connsiteY9" fmla="*/ 98612 h 377475"/>
                  <a:gd name="connsiteX10" fmla="*/ 720290 w 1387997"/>
                  <a:gd name="connsiteY10" fmla="*/ 116541 h 377475"/>
                  <a:gd name="connsiteX11" fmla="*/ 1204384 w 1387997"/>
                  <a:gd name="connsiteY11" fmla="*/ 107577 h 377475"/>
                  <a:gd name="connsiteX12" fmla="*/ 1222314 w 1387997"/>
                  <a:gd name="connsiteY12" fmla="*/ 89647 h 377475"/>
                  <a:gd name="connsiteX13" fmla="*/ 1258173 w 1387997"/>
                  <a:gd name="connsiteY13" fmla="*/ 80682 h 377475"/>
                  <a:gd name="connsiteX14" fmla="*/ 1329890 w 1387997"/>
                  <a:gd name="connsiteY14" fmla="*/ 62753 h 377475"/>
                  <a:gd name="connsiteX15" fmla="*/ 1383679 w 1387997"/>
                  <a:gd name="connsiteY15" fmla="*/ 71718 h 377475"/>
                  <a:gd name="connsiteX16" fmla="*/ 1356784 w 1387997"/>
                  <a:gd name="connsiteY16" fmla="*/ 125506 h 377475"/>
                  <a:gd name="connsiteX17" fmla="*/ 1347820 w 1387997"/>
                  <a:gd name="connsiteY17" fmla="*/ 152400 h 377475"/>
                  <a:gd name="connsiteX18" fmla="*/ 1356784 w 1387997"/>
                  <a:gd name="connsiteY18" fmla="*/ 367553 h 377475"/>
                  <a:gd name="connsiteX19" fmla="*/ 1276102 w 1387997"/>
                  <a:gd name="connsiteY19" fmla="*/ 358588 h 377475"/>
                  <a:gd name="connsiteX20" fmla="*/ 1204384 w 1387997"/>
                  <a:gd name="connsiteY20" fmla="*/ 340659 h 377475"/>
                  <a:gd name="connsiteX21" fmla="*/ 1177490 w 1387997"/>
                  <a:gd name="connsiteY21" fmla="*/ 331694 h 377475"/>
                  <a:gd name="connsiteX22" fmla="*/ 1105773 w 1387997"/>
                  <a:gd name="connsiteY22" fmla="*/ 322730 h 377475"/>
                  <a:gd name="connsiteX23" fmla="*/ 1025090 w 1387997"/>
                  <a:gd name="connsiteY23" fmla="*/ 295835 h 377475"/>
                  <a:gd name="connsiteX24" fmla="*/ 998196 w 1387997"/>
                  <a:gd name="connsiteY24" fmla="*/ 286871 h 377475"/>
                  <a:gd name="connsiteX25" fmla="*/ 863726 w 1387997"/>
                  <a:gd name="connsiteY25" fmla="*/ 295835 h 377475"/>
                  <a:gd name="connsiteX26" fmla="*/ 845796 w 1387997"/>
                  <a:gd name="connsiteY26" fmla="*/ 313765 h 377475"/>
                  <a:gd name="connsiteX27" fmla="*/ 469279 w 1387997"/>
                  <a:gd name="connsiteY27" fmla="*/ 304800 h 377475"/>
                  <a:gd name="connsiteX28" fmla="*/ 415490 w 1387997"/>
                  <a:gd name="connsiteY28" fmla="*/ 295835 h 377475"/>
                  <a:gd name="connsiteX29" fmla="*/ 361702 w 1387997"/>
                  <a:gd name="connsiteY29" fmla="*/ 277906 h 377475"/>
                  <a:gd name="connsiteX30" fmla="*/ 298949 w 1387997"/>
                  <a:gd name="connsiteY30" fmla="*/ 268941 h 377475"/>
                  <a:gd name="connsiteX31" fmla="*/ 272055 w 1387997"/>
                  <a:gd name="connsiteY31" fmla="*/ 251012 h 377475"/>
                  <a:gd name="connsiteX32" fmla="*/ 146549 w 1387997"/>
                  <a:gd name="connsiteY32" fmla="*/ 277906 h 377475"/>
                  <a:gd name="connsiteX33" fmla="*/ 47937 w 1387997"/>
                  <a:gd name="connsiteY33" fmla="*/ 251012 h 377475"/>
                  <a:gd name="connsiteX34" fmla="*/ 12079 w 1387997"/>
                  <a:gd name="connsiteY34" fmla="*/ 197224 h 377475"/>
                  <a:gd name="connsiteX35" fmla="*/ 12079 w 1387997"/>
                  <a:gd name="connsiteY35" fmla="*/ 80682 h 377475"/>
                  <a:gd name="connsiteX36" fmla="*/ 38973 w 1387997"/>
                  <a:gd name="connsiteY36" fmla="*/ 71718 h 377475"/>
                  <a:gd name="connsiteX37" fmla="*/ 65867 w 1387997"/>
                  <a:gd name="connsiteY37" fmla="*/ 44824 h 377475"/>
                  <a:gd name="connsiteX38" fmla="*/ 38973 w 1387997"/>
                  <a:gd name="connsiteY38" fmla="*/ 0 h 377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87997" h="377475">
                    <a:moveTo>
                      <a:pt x="38973" y="0"/>
                    </a:moveTo>
                    <a:lnTo>
                      <a:pt x="38973" y="0"/>
                    </a:lnTo>
                    <a:cubicBezTo>
                      <a:pt x="65867" y="5977"/>
                      <a:pt x="92927" y="11248"/>
                      <a:pt x="119655" y="17930"/>
                    </a:cubicBezTo>
                    <a:cubicBezTo>
                      <a:pt x="128822" y="20222"/>
                      <a:pt x="137182" y="25645"/>
                      <a:pt x="146549" y="26894"/>
                    </a:cubicBezTo>
                    <a:cubicBezTo>
                      <a:pt x="182217" y="31650"/>
                      <a:pt x="218267" y="32871"/>
                      <a:pt x="254126" y="35859"/>
                    </a:cubicBezTo>
                    <a:cubicBezTo>
                      <a:pt x="269067" y="38847"/>
                      <a:pt x="284167" y="41129"/>
                      <a:pt x="298949" y="44824"/>
                    </a:cubicBezTo>
                    <a:cubicBezTo>
                      <a:pt x="308116" y="47116"/>
                      <a:pt x="316419" y="53090"/>
                      <a:pt x="325843" y="53788"/>
                    </a:cubicBezTo>
                    <a:cubicBezTo>
                      <a:pt x="397427" y="59090"/>
                      <a:pt x="469278" y="59765"/>
                      <a:pt x="540996" y="62753"/>
                    </a:cubicBezTo>
                    <a:cubicBezTo>
                      <a:pt x="555937" y="68729"/>
                      <a:pt x="570554" y="75593"/>
                      <a:pt x="585820" y="80682"/>
                    </a:cubicBezTo>
                    <a:cubicBezTo>
                      <a:pt x="622049" y="92758"/>
                      <a:pt x="627421" y="87953"/>
                      <a:pt x="666502" y="98612"/>
                    </a:cubicBezTo>
                    <a:cubicBezTo>
                      <a:pt x="684735" y="103585"/>
                      <a:pt x="720290" y="116541"/>
                      <a:pt x="720290" y="116541"/>
                    </a:cubicBezTo>
                    <a:cubicBezTo>
                      <a:pt x="881655" y="113553"/>
                      <a:pt x="1043223" y="116211"/>
                      <a:pt x="1204384" y="107577"/>
                    </a:cubicBezTo>
                    <a:cubicBezTo>
                      <a:pt x="1212824" y="107125"/>
                      <a:pt x="1214754" y="93427"/>
                      <a:pt x="1222314" y="89647"/>
                    </a:cubicBezTo>
                    <a:cubicBezTo>
                      <a:pt x="1233334" y="84137"/>
                      <a:pt x="1246326" y="84067"/>
                      <a:pt x="1258173" y="80682"/>
                    </a:cubicBezTo>
                    <a:cubicBezTo>
                      <a:pt x="1322489" y="62306"/>
                      <a:pt x="1238767" y="80978"/>
                      <a:pt x="1329890" y="62753"/>
                    </a:cubicBezTo>
                    <a:cubicBezTo>
                      <a:pt x="1347820" y="65741"/>
                      <a:pt x="1370826" y="58865"/>
                      <a:pt x="1383679" y="71718"/>
                    </a:cubicBezTo>
                    <a:cubicBezTo>
                      <a:pt x="1400202" y="88241"/>
                      <a:pt x="1364536" y="117755"/>
                      <a:pt x="1356784" y="125506"/>
                    </a:cubicBezTo>
                    <a:cubicBezTo>
                      <a:pt x="1353796" y="134471"/>
                      <a:pt x="1347820" y="142950"/>
                      <a:pt x="1347820" y="152400"/>
                    </a:cubicBezTo>
                    <a:cubicBezTo>
                      <a:pt x="1347820" y="224180"/>
                      <a:pt x="1380365" y="299757"/>
                      <a:pt x="1356784" y="367553"/>
                    </a:cubicBezTo>
                    <a:cubicBezTo>
                      <a:pt x="1347894" y="393111"/>
                      <a:pt x="1302996" y="361576"/>
                      <a:pt x="1276102" y="358588"/>
                    </a:cubicBezTo>
                    <a:cubicBezTo>
                      <a:pt x="1214617" y="338095"/>
                      <a:pt x="1290942" y="362299"/>
                      <a:pt x="1204384" y="340659"/>
                    </a:cubicBezTo>
                    <a:cubicBezTo>
                      <a:pt x="1195217" y="338367"/>
                      <a:pt x="1186787" y="333384"/>
                      <a:pt x="1177490" y="331694"/>
                    </a:cubicBezTo>
                    <a:cubicBezTo>
                      <a:pt x="1153787" y="327384"/>
                      <a:pt x="1129679" y="325718"/>
                      <a:pt x="1105773" y="322730"/>
                    </a:cubicBezTo>
                    <a:lnTo>
                      <a:pt x="1025090" y="295835"/>
                    </a:lnTo>
                    <a:lnTo>
                      <a:pt x="998196" y="286871"/>
                    </a:lnTo>
                    <a:cubicBezTo>
                      <a:pt x="953373" y="289859"/>
                      <a:pt x="907965" y="288028"/>
                      <a:pt x="863726" y="295835"/>
                    </a:cubicBezTo>
                    <a:cubicBezTo>
                      <a:pt x="855402" y="297304"/>
                      <a:pt x="854246" y="313573"/>
                      <a:pt x="845796" y="313765"/>
                    </a:cubicBezTo>
                    <a:lnTo>
                      <a:pt x="469279" y="304800"/>
                    </a:lnTo>
                    <a:cubicBezTo>
                      <a:pt x="451349" y="301812"/>
                      <a:pt x="433124" y="300244"/>
                      <a:pt x="415490" y="295835"/>
                    </a:cubicBezTo>
                    <a:cubicBezTo>
                      <a:pt x="397155" y="291251"/>
                      <a:pt x="380411" y="280579"/>
                      <a:pt x="361702" y="277906"/>
                    </a:cubicBezTo>
                    <a:lnTo>
                      <a:pt x="298949" y="268941"/>
                    </a:lnTo>
                    <a:cubicBezTo>
                      <a:pt x="289984" y="262965"/>
                      <a:pt x="282802" y="251780"/>
                      <a:pt x="272055" y="251012"/>
                    </a:cubicBezTo>
                    <a:cubicBezTo>
                      <a:pt x="186762" y="244920"/>
                      <a:pt x="193056" y="246902"/>
                      <a:pt x="146549" y="277906"/>
                    </a:cubicBezTo>
                    <a:cubicBezTo>
                      <a:pt x="113249" y="273743"/>
                      <a:pt x="72916" y="279559"/>
                      <a:pt x="47937" y="251012"/>
                    </a:cubicBezTo>
                    <a:cubicBezTo>
                      <a:pt x="33747" y="234795"/>
                      <a:pt x="12079" y="197224"/>
                      <a:pt x="12079" y="197224"/>
                    </a:cubicBezTo>
                    <a:cubicBezTo>
                      <a:pt x="1252" y="153918"/>
                      <a:pt x="-8572" y="132310"/>
                      <a:pt x="12079" y="80682"/>
                    </a:cubicBezTo>
                    <a:cubicBezTo>
                      <a:pt x="15588" y="71908"/>
                      <a:pt x="30008" y="74706"/>
                      <a:pt x="38973" y="71718"/>
                    </a:cubicBezTo>
                    <a:lnTo>
                      <a:pt x="65867" y="44824"/>
                    </a:lnTo>
                    <a:lnTo>
                      <a:pt x="38973" y="0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31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364" name="Ellipse 363"/>
              <p:cNvSpPr/>
              <p:nvPr/>
            </p:nvSpPr>
            <p:spPr>
              <a:xfrm>
                <a:off x="7293730" y="11671991"/>
                <a:ext cx="45719" cy="8175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60000"/>
                      <a:lumOff val="40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60000"/>
                      <a:lumOff val="40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60000"/>
                      <a:lumOff val="40000"/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1" name="Gruppieren 330"/>
            <p:cNvGrpSpPr/>
            <p:nvPr/>
          </p:nvGrpSpPr>
          <p:grpSpPr>
            <a:xfrm>
              <a:off x="7093528" y="11895568"/>
              <a:ext cx="246498" cy="100910"/>
              <a:chOff x="7093066" y="11652965"/>
              <a:chExt cx="246498" cy="100910"/>
            </a:xfrm>
          </p:grpSpPr>
          <p:sp>
            <p:nvSpPr>
              <p:cNvPr id="361" name="Freihandform 360"/>
              <p:cNvSpPr/>
              <p:nvPr/>
            </p:nvSpPr>
            <p:spPr>
              <a:xfrm>
                <a:off x="7093066" y="11652965"/>
                <a:ext cx="231217" cy="100125"/>
              </a:xfrm>
              <a:custGeom>
                <a:avLst/>
                <a:gdLst>
                  <a:gd name="connsiteX0" fmla="*/ 38973 w 1387997"/>
                  <a:gd name="connsiteY0" fmla="*/ 0 h 377475"/>
                  <a:gd name="connsiteX1" fmla="*/ 38973 w 1387997"/>
                  <a:gd name="connsiteY1" fmla="*/ 0 h 377475"/>
                  <a:gd name="connsiteX2" fmla="*/ 119655 w 1387997"/>
                  <a:gd name="connsiteY2" fmla="*/ 17930 h 377475"/>
                  <a:gd name="connsiteX3" fmla="*/ 146549 w 1387997"/>
                  <a:gd name="connsiteY3" fmla="*/ 26894 h 377475"/>
                  <a:gd name="connsiteX4" fmla="*/ 254126 w 1387997"/>
                  <a:gd name="connsiteY4" fmla="*/ 35859 h 377475"/>
                  <a:gd name="connsiteX5" fmla="*/ 298949 w 1387997"/>
                  <a:gd name="connsiteY5" fmla="*/ 44824 h 377475"/>
                  <a:gd name="connsiteX6" fmla="*/ 325843 w 1387997"/>
                  <a:gd name="connsiteY6" fmla="*/ 53788 h 377475"/>
                  <a:gd name="connsiteX7" fmla="*/ 540996 w 1387997"/>
                  <a:gd name="connsiteY7" fmla="*/ 62753 h 377475"/>
                  <a:gd name="connsiteX8" fmla="*/ 585820 w 1387997"/>
                  <a:gd name="connsiteY8" fmla="*/ 80682 h 377475"/>
                  <a:gd name="connsiteX9" fmla="*/ 666502 w 1387997"/>
                  <a:gd name="connsiteY9" fmla="*/ 98612 h 377475"/>
                  <a:gd name="connsiteX10" fmla="*/ 720290 w 1387997"/>
                  <a:gd name="connsiteY10" fmla="*/ 116541 h 377475"/>
                  <a:gd name="connsiteX11" fmla="*/ 1204384 w 1387997"/>
                  <a:gd name="connsiteY11" fmla="*/ 107577 h 377475"/>
                  <a:gd name="connsiteX12" fmla="*/ 1222314 w 1387997"/>
                  <a:gd name="connsiteY12" fmla="*/ 89647 h 377475"/>
                  <a:gd name="connsiteX13" fmla="*/ 1258173 w 1387997"/>
                  <a:gd name="connsiteY13" fmla="*/ 80682 h 377475"/>
                  <a:gd name="connsiteX14" fmla="*/ 1329890 w 1387997"/>
                  <a:gd name="connsiteY14" fmla="*/ 62753 h 377475"/>
                  <a:gd name="connsiteX15" fmla="*/ 1383679 w 1387997"/>
                  <a:gd name="connsiteY15" fmla="*/ 71718 h 377475"/>
                  <a:gd name="connsiteX16" fmla="*/ 1356784 w 1387997"/>
                  <a:gd name="connsiteY16" fmla="*/ 125506 h 377475"/>
                  <a:gd name="connsiteX17" fmla="*/ 1347820 w 1387997"/>
                  <a:gd name="connsiteY17" fmla="*/ 152400 h 377475"/>
                  <a:gd name="connsiteX18" fmla="*/ 1356784 w 1387997"/>
                  <a:gd name="connsiteY18" fmla="*/ 367553 h 377475"/>
                  <a:gd name="connsiteX19" fmla="*/ 1276102 w 1387997"/>
                  <a:gd name="connsiteY19" fmla="*/ 358588 h 377475"/>
                  <a:gd name="connsiteX20" fmla="*/ 1204384 w 1387997"/>
                  <a:gd name="connsiteY20" fmla="*/ 340659 h 377475"/>
                  <a:gd name="connsiteX21" fmla="*/ 1177490 w 1387997"/>
                  <a:gd name="connsiteY21" fmla="*/ 331694 h 377475"/>
                  <a:gd name="connsiteX22" fmla="*/ 1105773 w 1387997"/>
                  <a:gd name="connsiteY22" fmla="*/ 322730 h 377475"/>
                  <a:gd name="connsiteX23" fmla="*/ 1025090 w 1387997"/>
                  <a:gd name="connsiteY23" fmla="*/ 295835 h 377475"/>
                  <a:gd name="connsiteX24" fmla="*/ 998196 w 1387997"/>
                  <a:gd name="connsiteY24" fmla="*/ 286871 h 377475"/>
                  <a:gd name="connsiteX25" fmla="*/ 863726 w 1387997"/>
                  <a:gd name="connsiteY25" fmla="*/ 295835 h 377475"/>
                  <a:gd name="connsiteX26" fmla="*/ 845796 w 1387997"/>
                  <a:gd name="connsiteY26" fmla="*/ 313765 h 377475"/>
                  <a:gd name="connsiteX27" fmla="*/ 469279 w 1387997"/>
                  <a:gd name="connsiteY27" fmla="*/ 304800 h 377475"/>
                  <a:gd name="connsiteX28" fmla="*/ 415490 w 1387997"/>
                  <a:gd name="connsiteY28" fmla="*/ 295835 h 377475"/>
                  <a:gd name="connsiteX29" fmla="*/ 361702 w 1387997"/>
                  <a:gd name="connsiteY29" fmla="*/ 277906 h 377475"/>
                  <a:gd name="connsiteX30" fmla="*/ 298949 w 1387997"/>
                  <a:gd name="connsiteY30" fmla="*/ 268941 h 377475"/>
                  <a:gd name="connsiteX31" fmla="*/ 272055 w 1387997"/>
                  <a:gd name="connsiteY31" fmla="*/ 251012 h 377475"/>
                  <a:gd name="connsiteX32" fmla="*/ 146549 w 1387997"/>
                  <a:gd name="connsiteY32" fmla="*/ 277906 h 377475"/>
                  <a:gd name="connsiteX33" fmla="*/ 47937 w 1387997"/>
                  <a:gd name="connsiteY33" fmla="*/ 251012 h 377475"/>
                  <a:gd name="connsiteX34" fmla="*/ 12079 w 1387997"/>
                  <a:gd name="connsiteY34" fmla="*/ 197224 h 377475"/>
                  <a:gd name="connsiteX35" fmla="*/ 12079 w 1387997"/>
                  <a:gd name="connsiteY35" fmla="*/ 80682 h 377475"/>
                  <a:gd name="connsiteX36" fmla="*/ 38973 w 1387997"/>
                  <a:gd name="connsiteY36" fmla="*/ 71718 h 377475"/>
                  <a:gd name="connsiteX37" fmla="*/ 65867 w 1387997"/>
                  <a:gd name="connsiteY37" fmla="*/ 44824 h 377475"/>
                  <a:gd name="connsiteX38" fmla="*/ 38973 w 1387997"/>
                  <a:gd name="connsiteY38" fmla="*/ 0 h 377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87997" h="377475">
                    <a:moveTo>
                      <a:pt x="38973" y="0"/>
                    </a:moveTo>
                    <a:lnTo>
                      <a:pt x="38973" y="0"/>
                    </a:lnTo>
                    <a:cubicBezTo>
                      <a:pt x="65867" y="5977"/>
                      <a:pt x="92927" y="11248"/>
                      <a:pt x="119655" y="17930"/>
                    </a:cubicBezTo>
                    <a:cubicBezTo>
                      <a:pt x="128822" y="20222"/>
                      <a:pt x="137182" y="25645"/>
                      <a:pt x="146549" y="26894"/>
                    </a:cubicBezTo>
                    <a:cubicBezTo>
                      <a:pt x="182217" y="31650"/>
                      <a:pt x="218267" y="32871"/>
                      <a:pt x="254126" y="35859"/>
                    </a:cubicBezTo>
                    <a:cubicBezTo>
                      <a:pt x="269067" y="38847"/>
                      <a:pt x="284167" y="41129"/>
                      <a:pt x="298949" y="44824"/>
                    </a:cubicBezTo>
                    <a:cubicBezTo>
                      <a:pt x="308116" y="47116"/>
                      <a:pt x="316419" y="53090"/>
                      <a:pt x="325843" y="53788"/>
                    </a:cubicBezTo>
                    <a:cubicBezTo>
                      <a:pt x="397427" y="59090"/>
                      <a:pt x="469278" y="59765"/>
                      <a:pt x="540996" y="62753"/>
                    </a:cubicBezTo>
                    <a:cubicBezTo>
                      <a:pt x="555937" y="68729"/>
                      <a:pt x="570554" y="75593"/>
                      <a:pt x="585820" y="80682"/>
                    </a:cubicBezTo>
                    <a:cubicBezTo>
                      <a:pt x="622049" y="92758"/>
                      <a:pt x="627421" y="87953"/>
                      <a:pt x="666502" y="98612"/>
                    </a:cubicBezTo>
                    <a:cubicBezTo>
                      <a:pt x="684735" y="103585"/>
                      <a:pt x="720290" y="116541"/>
                      <a:pt x="720290" y="116541"/>
                    </a:cubicBezTo>
                    <a:cubicBezTo>
                      <a:pt x="881655" y="113553"/>
                      <a:pt x="1043223" y="116211"/>
                      <a:pt x="1204384" y="107577"/>
                    </a:cubicBezTo>
                    <a:cubicBezTo>
                      <a:pt x="1212824" y="107125"/>
                      <a:pt x="1214754" y="93427"/>
                      <a:pt x="1222314" y="89647"/>
                    </a:cubicBezTo>
                    <a:cubicBezTo>
                      <a:pt x="1233334" y="84137"/>
                      <a:pt x="1246326" y="84067"/>
                      <a:pt x="1258173" y="80682"/>
                    </a:cubicBezTo>
                    <a:cubicBezTo>
                      <a:pt x="1322489" y="62306"/>
                      <a:pt x="1238767" y="80978"/>
                      <a:pt x="1329890" y="62753"/>
                    </a:cubicBezTo>
                    <a:cubicBezTo>
                      <a:pt x="1347820" y="65741"/>
                      <a:pt x="1370826" y="58865"/>
                      <a:pt x="1383679" y="71718"/>
                    </a:cubicBezTo>
                    <a:cubicBezTo>
                      <a:pt x="1400202" y="88241"/>
                      <a:pt x="1364536" y="117755"/>
                      <a:pt x="1356784" y="125506"/>
                    </a:cubicBezTo>
                    <a:cubicBezTo>
                      <a:pt x="1353796" y="134471"/>
                      <a:pt x="1347820" y="142950"/>
                      <a:pt x="1347820" y="152400"/>
                    </a:cubicBezTo>
                    <a:cubicBezTo>
                      <a:pt x="1347820" y="224180"/>
                      <a:pt x="1380365" y="299757"/>
                      <a:pt x="1356784" y="367553"/>
                    </a:cubicBezTo>
                    <a:cubicBezTo>
                      <a:pt x="1347894" y="393111"/>
                      <a:pt x="1302996" y="361576"/>
                      <a:pt x="1276102" y="358588"/>
                    </a:cubicBezTo>
                    <a:cubicBezTo>
                      <a:pt x="1214617" y="338095"/>
                      <a:pt x="1290942" y="362299"/>
                      <a:pt x="1204384" y="340659"/>
                    </a:cubicBezTo>
                    <a:cubicBezTo>
                      <a:pt x="1195217" y="338367"/>
                      <a:pt x="1186787" y="333384"/>
                      <a:pt x="1177490" y="331694"/>
                    </a:cubicBezTo>
                    <a:cubicBezTo>
                      <a:pt x="1153787" y="327384"/>
                      <a:pt x="1129679" y="325718"/>
                      <a:pt x="1105773" y="322730"/>
                    </a:cubicBezTo>
                    <a:lnTo>
                      <a:pt x="1025090" y="295835"/>
                    </a:lnTo>
                    <a:lnTo>
                      <a:pt x="998196" y="286871"/>
                    </a:lnTo>
                    <a:cubicBezTo>
                      <a:pt x="953373" y="289859"/>
                      <a:pt x="907965" y="288028"/>
                      <a:pt x="863726" y="295835"/>
                    </a:cubicBezTo>
                    <a:cubicBezTo>
                      <a:pt x="855402" y="297304"/>
                      <a:pt x="854246" y="313573"/>
                      <a:pt x="845796" y="313765"/>
                    </a:cubicBezTo>
                    <a:lnTo>
                      <a:pt x="469279" y="304800"/>
                    </a:lnTo>
                    <a:cubicBezTo>
                      <a:pt x="451349" y="301812"/>
                      <a:pt x="433124" y="300244"/>
                      <a:pt x="415490" y="295835"/>
                    </a:cubicBezTo>
                    <a:cubicBezTo>
                      <a:pt x="397155" y="291251"/>
                      <a:pt x="380411" y="280579"/>
                      <a:pt x="361702" y="277906"/>
                    </a:cubicBezTo>
                    <a:lnTo>
                      <a:pt x="298949" y="268941"/>
                    </a:lnTo>
                    <a:cubicBezTo>
                      <a:pt x="289984" y="262965"/>
                      <a:pt x="282802" y="251780"/>
                      <a:pt x="272055" y="251012"/>
                    </a:cubicBezTo>
                    <a:cubicBezTo>
                      <a:pt x="186762" y="244920"/>
                      <a:pt x="193056" y="246902"/>
                      <a:pt x="146549" y="277906"/>
                    </a:cubicBezTo>
                    <a:cubicBezTo>
                      <a:pt x="113249" y="273743"/>
                      <a:pt x="72916" y="279559"/>
                      <a:pt x="47937" y="251012"/>
                    </a:cubicBezTo>
                    <a:cubicBezTo>
                      <a:pt x="33747" y="234795"/>
                      <a:pt x="12079" y="197224"/>
                      <a:pt x="12079" y="197224"/>
                    </a:cubicBezTo>
                    <a:cubicBezTo>
                      <a:pt x="1252" y="153918"/>
                      <a:pt x="-8572" y="132310"/>
                      <a:pt x="12079" y="80682"/>
                    </a:cubicBezTo>
                    <a:cubicBezTo>
                      <a:pt x="15588" y="71908"/>
                      <a:pt x="30008" y="74706"/>
                      <a:pt x="38973" y="71718"/>
                    </a:cubicBezTo>
                    <a:lnTo>
                      <a:pt x="65867" y="44824"/>
                    </a:lnTo>
                    <a:lnTo>
                      <a:pt x="38973" y="0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31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362" name="Ellipse 361"/>
              <p:cNvSpPr/>
              <p:nvPr/>
            </p:nvSpPr>
            <p:spPr>
              <a:xfrm>
                <a:off x="7293845" y="11672124"/>
                <a:ext cx="45719" cy="8175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60000"/>
                      <a:lumOff val="40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60000"/>
                      <a:lumOff val="40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60000"/>
                      <a:lumOff val="40000"/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2" name="Gruppieren 331"/>
            <p:cNvGrpSpPr/>
            <p:nvPr/>
          </p:nvGrpSpPr>
          <p:grpSpPr>
            <a:xfrm>
              <a:off x="7134520" y="11998720"/>
              <a:ext cx="246658" cy="101011"/>
              <a:chOff x="7093066" y="11652965"/>
              <a:chExt cx="246658" cy="101011"/>
            </a:xfrm>
          </p:grpSpPr>
          <p:sp>
            <p:nvSpPr>
              <p:cNvPr id="359" name="Freihandform 358"/>
              <p:cNvSpPr/>
              <p:nvPr/>
            </p:nvSpPr>
            <p:spPr>
              <a:xfrm>
                <a:off x="7093066" y="11652965"/>
                <a:ext cx="231217" cy="100125"/>
              </a:xfrm>
              <a:custGeom>
                <a:avLst/>
                <a:gdLst>
                  <a:gd name="connsiteX0" fmla="*/ 38973 w 1387997"/>
                  <a:gd name="connsiteY0" fmla="*/ 0 h 377475"/>
                  <a:gd name="connsiteX1" fmla="*/ 38973 w 1387997"/>
                  <a:gd name="connsiteY1" fmla="*/ 0 h 377475"/>
                  <a:gd name="connsiteX2" fmla="*/ 119655 w 1387997"/>
                  <a:gd name="connsiteY2" fmla="*/ 17930 h 377475"/>
                  <a:gd name="connsiteX3" fmla="*/ 146549 w 1387997"/>
                  <a:gd name="connsiteY3" fmla="*/ 26894 h 377475"/>
                  <a:gd name="connsiteX4" fmla="*/ 254126 w 1387997"/>
                  <a:gd name="connsiteY4" fmla="*/ 35859 h 377475"/>
                  <a:gd name="connsiteX5" fmla="*/ 298949 w 1387997"/>
                  <a:gd name="connsiteY5" fmla="*/ 44824 h 377475"/>
                  <a:gd name="connsiteX6" fmla="*/ 325843 w 1387997"/>
                  <a:gd name="connsiteY6" fmla="*/ 53788 h 377475"/>
                  <a:gd name="connsiteX7" fmla="*/ 540996 w 1387997"/>
                  <a:gd name="connsiteY7" fmla="*/ 62753 h 377475"/>
                  <a:gd name="connsiteX8" fmla="*/ 585820 w 1387997"/>
                  <a:gd name="connsiteY8" fmla="*/ 80682 h 377475"/>
                  <a:gd name="connsiteX9" fmla="*/ 666502 w 1387997"/>
                  <a:gd name="connsiteY9" fmla="*/ 98612 h 377475"/>
                  <a:gd name="connsiteX10" fmla="*/ 720290 w 1387997"/>
                  <a:gd name="connsiteY10" fmla="*/ 116541 h 377475"/>
                  <a:gd name="connsiteX11" fmla="*/ 1204384 w 1387997"/>
                  <a:gd name="connsiteY11" fmla="*/ 107577 h 377475"/>
                  <a:gd name="connsiteX12" fmla="*/ 1222314 w 1387997"/>
                  <a:gd name="connsiteY12" fmla="*/ 89647 h 377475"/>
                  <a:gd name="connsiteX13" fmla="*/ 1258173 w 1387997"/>
                  <a:gd name="connsiteY13" fmla="*/ 80682 h 377475"/>
                  <a:gd name="connsiteX14" fmla="*/ 1329890 w 1387997"/>
                  <a:gd name="connsiteY14" fmla="*/ 62753 h 377475"/>
                  <a:gd name="connsiteX15" fmla="*/ 1383679 w 1387997"/>
                  <a:gd name="connsiteY15" fmla="*/ 71718 h 377475"/>
                  <a:gd name="connsiteX16" fmla="*/ 1356784 w 1387997"/>
                  <a:gd name="connsiteY16" fmla="*/ 125506 h 377475"/>
                  <a:gd name="connsiteX17" fmla="*/ 1347820 w 1387997"/>
                  <a:gd name="connsiteY17" fmla="*/ 152400 h 377475"/>
                  <a:gd name="connsiteX18" fmla="*/ 1356784 w 1387997"/>
                  <a:gd name="connsiteY18" fmla="*/ 367553 h 377475"/>
                  <a:gd name="connsiteX19" fmla="*/ 1276102 w 1387997"/>
                  <a:gd name="connsiteY19" fmla="*/ 358588 h 377475"/>
                  <a:gd name="connsiteX20" fmla="*/ 1204384 w 1387997"/>
                  <a:gd name="connsiteY20" fmla="*/ 340659 h 377475"/>
                  <a:gd name="connsiteX21" fmla="*/ 1177490 w 1387997"/>
                  <a:gd name="connsiteY21" fmla="*/ 331694 h 377475"/>
                  <a:gd name="connsiteX22" fmla="*/ 1105773 w 1387997"/>
                  <a:gd name="connsiteY22" fmla="*/ 322730 h 377475"/>
                  <a:gd name="connsiteX23" fmla="*/ 1025090 w 1387997"/>
                  <a:gd name="connsiteY23" fmla="*/ 295835 h 377475"/>
                  <a:gd name="connsiteX24" fmla="*/ 998196 w 1387997"/>
                  <a:gd name="connsiteY24" fmla="*/ 286871 h 377475"/>
                  <a:gd name="connsiteX25" fmla="*/ 863726 w 1387997"/>
                  <a:gd name="connsiteY25" fmla="*/ 295835 h 377475"/>
                  <a:gd name="connsiteX26" fmla="*/ 845796 w 1387997"/>
                  <a:gd name="connsiteY26" fmla="*/ 313765 h 377475"/>
                  <a:gd name="connsiteX27" fmla="*/ 469279 w 1387997"/>
                  <a:gd name="connsiteY27" fmla="*/ 304800 h 377475"/>
                  <a:gd name="connsiteX28" fmla="*/ 415490 w 1387997"/>
                  <a:gd name="connsiteY28" fmla="*/ 295835 h 377475"/>
                  <a:gd name="connsiteX29" fmla="*/ 361702 w 1387997"/>
                  <a:gd name="connsiteY29" fmla="*/ 277906 h 377475"/>
                  <a:gd name="connsiteX30" fmla="*/ 298949 w 1387997"/>
                  <a:gd name="connsiteY30" fmla="*/ 268941 h 377475"/>
                  <a:gd name="connsiteX31" fmla="*/ 272055 w 1387997"/>
                  <a:gd name="connsiteY31" fmla="*/ 251012 h 377475"/>
                  <a:gd name="connsiteX32" fmla="*/ 146549 w 1387997"/>
                  <a:gd name="connsiteY32" fmla="*/ 277906 h 377475"/>
                  <a:gd name="connsiteX33" fmla="*/ 47937 w 1387997"/>
                  <a:gd name="connsiteY33" fmla="*/ 251012 h 377475"/>
                  <a:gd name="connsiteX34" fmla="*/ 12079 w 1387997"/>
                  <a:gd name="connsiteY34" fmla="*/ 197224 h 377475"/>
                  <a:gd name="connsiteX35" fmla="*/ 12079 w 1387997"/>
                  <a:gd name="connsiteY35" fmla="*/ 80682 h 377475"/>
                  <a:gd name="connsiteX36" fmla="*/ 38973 w 1387997"/>
                  <a:gd name="connsiteY36" fmla="*/ 71718 h 377475"/>
                  <a:gd name="connsiteX37" fmla="*/ 65867 w 1387997"/>
                  <a:gd name="connsiteY37" fmla="*/ 44824 h 377475"/>
                  <a:gd name="connsiteX38" fmla="*/ 38973 w 1387997"/>
                  <a:gd name="connsiteY38" fmla="*/ 0 h 377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87997" h="377475">
                    <a:moveTo>
                      <a:pt x="38973" y="0"/>
                    </a:moveTo>
                    <a:lnTo>
                      <a:pt x="38973" y="0"/>
                    </a:lnTo>
                    <a:cubicBezTo>
                      <a:pt x="65867" y="5977"/>
                      <a:pt x="92927" y="11248"/>
                      <a:pt x="119655" y="17930"/>
                    </a:cubicBezTo>
                    <a:cubicBezTo>
                      <a:pt x="128822" y="20222"/>
                      <a:pt x="137182" y="25645"/>
                      <a:pt x="146549" y="26894"/>
                    </a:cubicBezTo>
                    <a:cubicBezTo>
                      <a:pt x="182217" y="31650"/>
                      <a:pt x="218267" y="32871"/>
                      <a:pt x="254126" y="35859"/>
                    </a:cubicBezTo>
                    <a:cubicBezTo>
                      <a:pt x="269067" y="38847"/>
                      <a:pt x="284167" y="41129"/>
                      <a:pt x="298949" y="44824"/>
                    </a:cubicBezTo>
                    <a:cubicBezTo>
                      <a:pt x="308116" y="47116"/>
                      <a:pt x="316419" y="53090"/>
                      <a:pt x="325843" y="53788"/>
                    </a:cubicBezTo>
                    <a:cubicBezTo>
                      <a:pt x="397427" y="59090"/>
                      <a:pt x="469278" y="59765"/>
                      <a:pt x="540996" y="62753"/>
                    </a:cubicBezTo>
                    <a:cubicBezTo>
                      <a:pt x="555937" y="68729"/>
                      <a:pt x="570554" y="75593"/>
                      <a:pt x="585820" y="80682"/>
                    </a:cubicBezTo>
                    <a:cubicBezTo>
                      <a:pt x="622049" y="92758"/>
                      <a:pt x="627421" y="87953"/>
                      <a:pt x="666502" y="98612"/>
                    </a:cubicBezTo>
                    <a:cubicBezTo>
                      <a:pt x="684735" y="103585"/>
                      <a:pt x="720290" y="116541"/>
                      <a:pt x="720290" y="116541"/>
                    </a:cubicBezTo>
                    <a:cubicBezTo>
                      <a:pt x="881655" y="113553"/>
                      <a:pt x="1043223" y="116211"/>
                      <a:pt x="1204384" y="107577"/>
                    </a:cubicBezTo>
                    <a:cubicBezTo>
                      <a:pt x="1212824" y="107125"/>
                      <a:pt x="1214754" y="93427"/>
                      <a:pt x="1222314" y="89647"/>
                    </a:cubicBezTo>
                    <a:cubicBezTo>
                      <a:pt x="1233334" y="84137"/>
                      <a:pt x="1246326" y="84067"/>
                      <a:pt x="1258173" y="80682"/>
                    </a:cubicBezTo>
                    <a:cubicBezTo>
                      <a:pt x="1322489" y="62306"/>
                      <a:pt x="1238767" y="80978"/>
                      <a:pt x="1329890" y="62753"/>
                    </a:cubicBezTo>
                    <a:cubicBezTo>
                      <a:pt x="1347820" y="65741"/>
                      <a:pt x="1370826" y="58865"/>
                      <a:pt x="1383679" y="71718"/>
                    </a:cubicBezTo>
                    <a:cubicBezTo>
                      <a:pt x="1400202" y="88241"/>
                      <a:pt x="1364536" y="117755"/>
                      <a:pt x="1356784" y="125506"/>
                    </a:cubicBezTo>
                    <a:cubicBezTo>
                      <a:pt x="1353796" y="134471"/>
                      <a:pt x="1347820" y="142950"/>
                      <a:pt x="1347820" y="152400"/>
                    </a:cubicBezTo>
                    <a:cubicBezTo>
                      <a:pt x="1347820" y="224180"/>
                      <a:pt x="1380365" y="299757"/>
                      <a:pt x="1356784" y="367553"/>
                    </a:cubicBezTo>
                    <a:cubicBezTo>
                      <a:pt x="1347894" y="393111"/>
                      <a:pt x="1302996" y="361576"/>
                      <a:pt x="1276102" y="358588"/>
                    </a:cubicBezTo>
                    <a:cubicBezTo>
                      <a:pt x="1214617" y="338095"/>
                      <a:pt x="1290942" y="362299"/>
                      <a:pt x="1204384" y="340659"/>
                    </a:cubicBezTo>
                    <a:cubicBezTo>
                      <a:pt x="1195217" y="338367"/>
                      <a:pt x="1186787" y="333384"/>
                      <a:pt x="1177490" y="331694"/>
                    </a:cubicBezTo>
                    <a:cubicBezTo>
                      <a:pt x="1153787" y="327384"/>
                      <a:pt x="1129679" y="325718"/>
                      <a:pt x="1105773" y="322730"/>
                    </a:cubicBezTo>
                    <a:lnTo>
                      <a:pt x="1025090" y="295835"/>
                    </a:lnTo>
                    <a:lnTo>
                      <a:pt x="998196" y="286871"/>
                    </a:lnTo>
                    <a:cubicBezTo>
                      <a:pt x="953373" y="289859"/>
                      <a:pt x="907965" y="288028"/>
                      <a:pt x="863726" y="295835"/>
                    </a:cubicBezTo>
                    <a:cubicBezTo>
                      <a:pt x="855402" y="297304"/>
                      <a:pt x="854246" y="313573"/>
                      <a:pt x="845796" y="313765"/>
                    </a:cubicBezTo>
                    <a:lnTo>
                      <a:pt x="469279" y="304800"/>
                    </a:lnTo>
                    <a:cubicBezTo>
                      <a:pt x="451349" y="301812"/>
                      <a:pt x="433124" y="300244"/>
                      <a:pt x="415490" y="295835"/>
                    </a:cubicBezTo>
                    <a:cubicBezTo>
                      <a:pt x="397155" y="291251"/>
                      <a:pt x="380411" y="280579"/>
                      <a:pt x="361702" y="277906"/>
                    </a:cubicBezTo>
                    <a:lnTo>
                      <a:pt x="298949" y="268941"/>
                    </a:lnTo>
                    <a:cubicBezTo>
                      <a:pt x="289984" y="262965"/>
                      <a:pt x="282802" y="251780"/>
                      <a:pt x="272055" y="251012"/>
                    </a:cubicBezTo>
                    <a:cubicBezTo>
                      <a:pt x="186762" y="244920"/>
                      <a:pt x="193056" y="246902"/>
                      <a:pt x="146549" y="277906"/>
                    </a:cubicBezTo>
                    <a:cubicBezTo>
                      <a:pt x="113249" y="273743"/>
                      <a:pt x="72916" y="279559"/>
                      <a:pt x="47937" y="251012"/>
                    </a:cubicBezTo>
                    <a:cubicBezTo>
                      <a:pt x="33747" y="234795"/>
                      <a:pt x="12079" y="197224"/>
                      <a:pt x="12079" y="197224"/>
                    </a:cubicBezTo>
                    <a:cubicBezTo>
                      <a:pt x="1252" y="153918"/>
                      <a:pt x="-8572" y="132310"/>
                      <a:pt x="12079" y="80682"/>
                    </a:cubicBezTo>
                    <a:cubicBezTo>
                      <a:pt x="15588" y="71908"/>
                      <a:pt x="30008" y="74706"/>
                      <a:pt x="38973" y="71718"/>
                    </a:cubicBezTo>
                    <a:lnTo>
                      <a:pt x="65867" y="44824"/>
                    </a:lnTo>
                    <a:lnTo>
                      <a:pt x="38973" y="0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31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360" name="Ellipse 359"/>
              <p:cNvSpPr/>
              <p:nvPr/>
            </p:nvSpPr>
            <p:spPr>
              <a:xfrm>
                <a:off x="7294005" y="11672225"/>
                <a:ext cx="45719" cy="8175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60000"/>
                      <a:lumOff val="40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60000"/>
                      <a:lumOff val="40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60000"/>
                      <a:lumOff val="40000"/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3" name="Gruppieren 332"/>
            <p:cNvGrpSpPr/>
            <p:nvPr/>
          </p:nvGrpSpPr>
          <p:grpSpPr>
            <a:xfrm>
              <a:off x="7233374" y="12121233"/>
              <a:ext cx="246831" cy="100125"/>
              <a:chOff x="7093076" y="11653157"/>
              <a:chExt cx="246831" cy="100125"/>
            </a:xfrm>
          </p:grpSpPr>
          <p:sp>
            <p:nvSpPr>
              <p:cNvPr id="357" name="Freihandform 356"/>
              <p:cNvSpPr/>
              <p:nvPr/>
            </p:nvSpPr>
            <p:spPr>
              <a:xfrm>
                <a:off x="7093076" y="11653157"/>
                <a:ext cx="231217" cy="100125"/>
              </a:xfrm>
              <a:custGeom>
                <a:avLst/>
                <a:gdLst>
                  <a:gd name="connsiteX0" fmla="*/ 38973 w 1387997"/>
                  <a:gd name="connsiteY0" fmla="*/ 0 h 377475"/>
                  <a:gd name="connsiteX1" fmla="*/ 38973 w 1387997"/>
                  <a:gd name="connsiteY1" fmla="*/ 0 h 377475"/>
                  <a:gd name="connsiteX2" fmla="*/ 119655 w 1387997"/>
                  <a:gd name="connsiteY2" fmla="*/ 17930 h 377475"/>
                  <a:gd name="connsiteX3" fmla="*/ 146549 w 1387997"/>
                  <a:gd name="connsiteY3" fmla="*/ 26894 h 377475"/>
                  <a:gd name="connsiteX4" fmla="*/ 254126 w 1387997"/>
                  <a:gd name="connsiteY4" fmla="*/ 35859 h 377475"/>
                  <a:gd name="connsiteX5" fmla="*/ 298949 w 1387997"/>
                  <a:gd name="connsiteY5" fmla="*/ 44824 h 377475"/>
                  <a:gd name="connsiteX6" fmla="*/ 325843 w 1387997"/>
                  <a:gd name="connsiteY6" fmla="*/ 53788 h 377475"/>
                  <a:gd name="connsiteX7" fmla="*/ 540996 w 1387997"/>
                  <a:gd name="connsiteY7" fmla="*/ 62753 h 377475"/>
                  <a:gd name="connsiteX8" fmla="*/ 585820 w 1387997"/>
                  <a:gd name="connsiteY8" fmla="*/ 80682 h 377475"/>
                  <a:gd name="connsiteX9" fmla="*/ 666502 w 1387997"/>
                  <a:gd name="connsiteY9" fmla="*/ 98612 h 377475"/>
                  <a:gd name="connsiteX10" fmla="*/ 720290 w 1387997"/>
                  <a:gd name="connsiteY10" fmla="*/ 116541 h 377475"/>
                  <a:gd name="connsiteX11" fmla="*/ 1204384 w 1387997"/>
                  <a:gd name="connsiteY11" fmla="*/ 107577 h 377475"/>
                  <a:gd name="connsiteX12" fmla="*/ 1222314 w 1387997"/>
                  <a:gd name="connsiteY12" fmla="*/ 89647 h 377475"/>
                  <a:gd name="connsiteX13" fmla="*/ 1258173 w 1387997"/>
                  <a:gd name="connsiteY13" fmla="*/ 80682 h 377475"/>
                  <a:gd name="connsiteX14" fmla="*/ 1329890 w 1387997"/>
                  <a:gd name="connsiteY14" fmla="*/ 62753 h 377475"/>
                  <a:gd name="connsiteX15" fmla="*/ 1383679 w 1387997"/>
                  <a:gd name="connsiteY15" fmla="*/ 71718 h 377475"/>
                  <a:gd name="connsiteX16" fmla="*/ 1356784 w 1387997"/>
                  <a:gd name="connsiteY16" fmla="*/ 125506 h 377475"/>
                  <a:gd name="connsiteX17" fmla="*/ 1347820 w 1387997"/>
                  <a:gd name="connsiteY17" fmla="*/ 152400 h 377475"/>
                  <a:gd name="connsiteX18" fmla="*/ 1356784 w 1387997"/>
                  <a:gd name="connsiteY18" fmla="*/ 367553 h 377475"/>
                  <a:gd name="connsiteX19" fmla="*/ 1276102 w 1387997"/>
                  <a:gd name="connsiteY19" fmla="*/ 358588 h 377475"/>
                  <a:gd name="connsiteX20" fmla="*/ 1204384 w 1387997"/>
                  <a:gd name="connsiteY20" fmla="*/ 340659 h 377475"/>
                  <a:gd name="connsiteX21" fmla="*/ 1177490 w 1387997"/>
                  <a:gd name="connsiteY21" fmla="*/ 331694 h 377475"/>
                  <a:gd name="connsiteX22" fmla="*/ 1105773 w 1387997"/>
                  <a:gd name="connsiteY22" fmla="*/ 322730 h 377475"/>
                  <a:gd name="connsiteX23" fmla="*/ 1025090 w 1387997"/>
                  <a:gd name="connsiteY23" fmla="*/ 295835 h 377475"/>
                  <a:gd name="connsiteX24" fmla="*/ 998196 w 1387997"/>
                  <a:gd name="connsiteY24" fmla="*/ 286871 h 377475"/>
                  <a:gd name="connsiteX25" fmla="*/ 863726 w 1387997"/>
                  <a:gd name="connsiteY25" fmla="*/ 295835 h 377475"/>
                  <a:gd name="connsiteX26" fmla="*/ 845796 w 1387997"/>
                  <a:gd name="connsiteY26" fmla="*/ 313765 h 377475"/>
                  <a:gd name="connsiteX27" fmla="*/ 469279 w 1387997"/>
                  <a:gd name="connsiteY27" fmla="*/ 304800 h 377475"/>
                  <a:gd name="connsiteX28" fmla="*/ 415490 w 1387997"/>
                  <a:gd name="connsiteY28" fmla="*/ 295835 h 377475"/>
                  <a:gd name="connsiteX29" fmla="*/ 361702 w 1387997"/>
                  <a:gd name="connsiteY29" fmla="*/ 277906 h 377475"/>
                  <a:gd name="connsiteX30" fmla="*/ 298949 w 1387997"/>
                  <a:gd name="connsiteY30" fmla="*/ 268941 h 377475"/>
                  <a:gd name="connsiteX31" fmla="*/ 272055 w 1387997"/>
                  <a:gd name="connsiteY31" fmla="*/ 251012 h 377475"/>
                  <a:gd name="connsiteX32" fmla="*/ 146549 w 1387997"/>
                  <a:gd name="connsiteY32" fmla="*/ 277906 h 377475"/>
                  <a:gd name="connsiteX33" fmla="*/ 47937 w 1387997"/>
                  <a:gd name="connsiteY33" fmla="*/ 251012 h 377475"/>
                  <a:gd name="connsiteX34" fmla="*/ 12079 w 1387997"/>
                  <a:gd name="connsiteY34" fmla="*/ 197224 h 377475"/>
                  <a:gd name="connsiteX35" fmla="*/ 12079 w 1387997"/>
                  <a:gd name="connsiteY35" fmla="*/ 80682 h 377475"/>
                  <a:gd name="connsiteX36" fmla="*/ 38973 w 1387997"/>
                  <a:gd name="connsiteY36" fmla="*/ 71718 h 377475"/>
                  <a:gd name="connsiteX37" fmla="*/ 65867 w 1387997"/>
                  <a:gd name="connsiteY37" fmla="*/ 44824 h 377475"/>
                  <a:gd name="connsiteX38" fmla="*/ 38973 w 1387997"/>
                  <a:gd name="connsiteY38" fmla="*/ 0 h 377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87997" h="377475">
                    <a:moveTo>
                      <a:pt x="38973" y="0"/>
                    </a:moveTo>
                    <a:lnTo>
                      <a:pt x="38973" y="0"/>
                    </a:lnTo>
                    <a:cubicBezTo>
                      <a:pt x="65867" y="5977"/>
                      <a:pt x="92927" y="11248"/>
                      <a:pt x="119655" y="17930"/>
                    </a:cubicBezTo>
                    <a:cubicBezTo>
                      <a:pt x="128822" y="20222"/>
                      <a:pt x="137182" y="25645"/>
                      <a:pt x="146549" y="26894"/>
                    </a:cubicBezTo>
                    <a:cubicBezTo>
                      <a:pt x="182217" y="31650"/>
                      <a:pt x="218267" y="32871"/>
                      <a:pt x="254126" y="35859"/>
                    </a:cubicBezTo>
                    <a:cubicBezTo>
                      <a:pt x="269067" y="38847"/>
                      <a:pt x="284167" y="41129"/>
                      <a:pt x="298949" y="44824"/>
                    </a:cubicBezTo>
                    <a:cubicBezTo>
                      <a:pt x="308116" y="47116"/>
                      <a:pt x="316419" y="53090"/>
                      <a:pt x="325843" y="53788"/>
                    </a:cubicBezTo>
                    <a:cubicBezTo>
                      <a:pt x="397427" y="59090"/>
                      <a:pt x="469278" y="59765"/>
                      <a:pt x="540996" y="62753"/>
                    </a:cubicBezTo>
                    <a:cubicBezTo>
                      <a:pt x="555937" y="68729"/>
                      <a:pt x="570554" y="75593"/>
                      <a:pt x="585820" y="80682"/>
                    </a:cubicBezTo>
                    <a:cubicBezTo>
                      <a:pt x="622049" y="92758"/>
                      <a:pt x="627421" y="87953"/>
                      <a:pt x="666502" y="98612"/>
                    </a:cubicBezTo>
                    <a:cubicBezTo>
                      <a:pt x="684735" y="103585"/>
                      <a:pt x="720290" y="116541"/>
                      <a:pt x="720290" y="116541"/>
                    </a:cubicBezTo>
                    <a:cubicBezTo>
                      <a:pt x="881655" y="113553"/>
                      <a:pt x="1043223" y="116211"/>
                      <a:pt x="1204384" y="107577"/>
                    </a:cubicBezTo>
                    <a:cubicBezTo>
                      <a:pt x="1212824" y="107125"/>
                      <a:pt x="1214754" y="93427"/>
                      <a:pt x="1222314" y="89647"/>
                    </a:cubicBezTo>
                    <a:cubicBezTo>
                      <a:pt x="1233334" y="84137"/>
                      <a:pt x="1246326" y="84067"/>
                      <a:pt x="1258173" y="80682"/>
                    </a:cubicBezTo>
                    <a:cubicBezTo>
                      <a:pt x="1322489" y="62306"/>
                      <a:pt x="1238767" y="80978"/>
                      <a:pt x="1329890" y="62753"/>
                    </a:cubicBezTo>
                    <a:cubicBezTo>
                      <a:pt x="1347820" y="65741"/>
                      <a:pt x="1370826" y="58865"/>
                      <a:pt x="1383679" y="71718"/>
                    </a:cubicBezTo>
                    <a:cubicBezTo>
                      <a:pt x="1400202" y="88241"/>
                      <a:pt x="1364536" y="117755"/>
                      <a:pt x="1356784" y="125506"/>
                    </a:cubicBezTo>
                    <a:cubicBezTo>
                      <a:pt x="1353796" y="134471"/>
                      <a:pt x="1347820" y="142950"/>
                      <a:pt x="1347820" y="152400"/>
                    </a:cubicBezTo>
                    <a:cubicBezTo>
                      <a:pt x="1347820" y="224180"/>
                      <a:pt x="1380365" y="299757"/>
                      <a:pt x="1356784" y="367553"/>
                    </a:cubicBezTo>
                    <a:cubicBezTo>
                      <a:pt x="1347894" y="393111"/>
                      <a:pt x="1302996" y="361576"/>
                      <a:pt x="1276102" y="358588"/>
                    </a:cubicBezTo>
                    <a:cubicBezTo>
                      <a:pt x="1214617" y="338095"/>
                      <a:pt x="1290942" y="362299"/>
                      <a:pt x="1204384" y="340659"/>
                    </a:cubicBezTo>
                    <a:cubicBezTo>
                      <a:pt x="1195217" y="338367"/>
                      <a:pt x="1186787" y="333384"/>
                      <a:pt x="1177490" y="331694"/>
                    </a:cubicBezTo>
                    <a:cubicBezTo>
                      <a:pt x="1153787" y="327384"/>
                      <a:pt x="1129679" y="325718"/>
                      <a:pt x="1105773" y="322730"/>
                    </a:cubicBezTo>
                    <a:lnTo>
                      <a:pt x="1025090" y="295835"/>
                    </a:lnTo>
                    <a:lnTo>
                      <a:pt x="998196" y="286871"/>
                    </a:lnTo>
                    <a:cubicBezTo>
                      <a:pt x="953373" y="289859"/>
                      <a:pt x="907965" y="288028"/>
                      <a:pt x="863726" y="295835"/>
                    </a:cubicBezTo>
                    <a:cubicBezTo>
                      <a:pt x="855402" y="297304"/>
                      <a:pt x="854246" y="313573"/>
                      <a:pt x="845796" y="313765"/>
                    </a:cubicBezTo>
                    <a:lnTo>
                      <a:pt x="469279" y="304800"/>
                    </a:lnTo>
                    <a:cubicBezTo>
                      <a:pt x="451349" y="301812"/>
                      <a:pt x="433124" y="300244"/>
                      <a:pt x="415490" y="295835"/>
                    </a:cubicBezTo>
                    <a:cubicBezTo>
                      <a:pt x="397155" y="291251"/>
                      <a:pt x="380411" y="280579"/>
                      <a:pt x="361702" y="277906"/>
                    </a:cubicBezTo>
                    <a:lnTo>
                      <a:pt x="298949" y="268941"/>
                    </a:lnTo>
                    <a:cubicBezTo>
                      <a:pt x="289984" y="262965"/>
                      <a:pt x="282802" y="251780"/>
                      <a:pt x="272055" y="251012"/>
                    </a:cubicBezTo>
                    <a:cubicBezTo>
                      <a:pt x="186762" y="244920"/>
                      <a:pt x="193056" y="246902"/>
                      <a:pt x="146549" y="277906"/>
                    </a:cubicBezTo>
                    <a:cubicBezTo>
                      <a:pt x="113249" y="273743"/>
                      <a:pt x="72916" y="279559"/>
                      <a:pt x="47937" y="251012"/>
                    </a:cubicBezTo>
                    <a:cubicBezTo>
                      <a:pt x="33747" y="234795"/>
                      <a:pt x="12079" y="197224"/>
                      <a:pt x="12079" y="197224"/>
                    </a:cubicBezTo>
                    <a:cubicBezTo>
                      <a:pt x="1252" y="153918"/>
                      <a:pt x="-8572" y="132310"/>
                      <a:pt x="12079" y="80682"/>
                    </a:cubicBezTo>
                    <a:cubicBezTo>
                      <a:pt x="15588" y="71908"/>
                      <a:pt x="30008" y="74706"/>
                      <a:pt x="38973" y="71718"/>
                    </a:cubicBezTo>
                    <a:lnTo>
                      <a:pt x="65867" y="44824"/>
                    </a:lnTo>
                    <a:lnTo>
                      <a:pt x="38973" y="0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31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358" name="Ellipse 357"/>
              <p:cNvSpPr/>
              <p:nvPr/>
            </p:nvSpPr>
            <p:spPr>
              <a:xfrm>
                <a:off x="7294188" y="11671531"/>
                <a:ext cx="45719" cy="8175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60000"/>
                      <a:lumOff val="40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60000"/>
                      <a:lumOff val="40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60000"/>
                      <a:lumOff val="40000"/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4" name="Gruppieren 333"/>
            <p:cNvGrpSpPr/>
            <p:nvPr/>
          </p:nvGrpSpPr>
          <p:grpSpPr>
            <a:xfrm rot="19867117">
              <a:off x="7563409" y="11953339"/>
              <a:ext cx="247661" cy="100125"/>
              <a:chOff x="7092817" y="11654094"/>
              <a:chExt cx="247661" cy="100125"/>
            </a:xfrm>
          </p:grpSpPr>
          <p:sp>
            <p:nvSpPr>
              <p:cNvPr id="355" name="Freihandform 354"/>
              <p:cNvSpPr/>
              <p:nvPr/>
            </p:nvSpPr>
            <p:spPr>
              <a:xfrm>
                <a:off x="7092817" y="11654094"/>
                <a:ext cx="231217" cy="100125"/>
              </a:xfrm>
              <a:custGeom>
                <a:avLst/>
                <a:gdLst>
                  <a:gd name="connsiteX0" fmla="*/ 38973 w 1387997"/>
                  <a:gd name="connsiteY0" fmla="*/ 0 h 377475"/>
                  <a:gd name="connsiteX1" fmla="*/ 38973 w 1387997"/>
                  <a:gd name="connsiteY1" fmla="*/ 0 h 377475"/>
                  <a:gd name="connsiteX2" fmla="*/ 119655 w 1387997"/>
                  <a:gd name="connsiteY2" fmla="*/ 17930 h 377475"/>
                  <a:gd name="connsiteX3" fmla="*/ 146549 w 1387997"/>
                  <a:gd name="connsiteY3" fmla="*/ 26894 h 377475"/>
                  <a:gd name="connsiteX4" fmla="*/ 254126 w 1387997"/>
                  <a:gd name="connsiteY4" fmla="*/ 35859 h 377475"/>
                  <a:gd name="connsiteX5" fmla="*/ 298949 w 1387997"/>
                  <a:gd name="connsiteY5" fmla="*/ 44824 h 377475"/>
                  <a:gd name="connsiteX6" fmla="*/ 325843 w 1387997"/>
                  <a:gd name="connsiteY6" fmla="*/ 53788 h 377475"/>
                  <a:gd name="connsiteX7" fmla="*/ 540996 w 1387997"/>
                  <a:gd name="connsiteY7" fmla="*/ 62753 h 377475"/>
                  <a:gd name="connsiteX8" fmla="*/ 585820 w 1387997"/>
                  <a:gd name="connsiteY8" fmla="*/ 80682 h 377475"/>
                  <a:gd name="connsiteX9" fmla="*/ 666502 w 1387997"/>
                  <a:gd name="connsiteY9" fmla="*/ 98612 h 377475"/>
                  <a:gd name="connsiteX10" fmla="*/ 720290 w 1387997"/>
                  <a:gd name="connsiteY10" fmla="*/ 116541 h 377475"/>
                  <a:gd name="connsiteX11" fmla="*/ 1204384 w 1387997"/>
                  <a:gd name="connsiteY11" fmla="*/ 107577 h 377475"/>
                  <a:gd name="connsiteX12" fmla="*/ 1222314 w 1387997"/>
                  <a:gd name="connsiteY12" fmla="*/ 89647 h 377475"/>
                  <a:gd name="connsiteX13" fmla="*/ 1258173 w 1387997"/>
                  <a:gd name="connsiteY13" fmla="*/ 80682 h 377475"/>
                  <a:gd name="connsiteX14" fmla="*/ 1329890 w 1387997"/>
                  <a:gd name="connsiteY14" fmla="*/ 62753 h 377475"/>
                  <a:gd name="connsiteX15" fmla="*/ 1383679 w 1387997"/>
                  <a:gd name="connsiteY15" fmla="*/ 71718 h 377475"/>
                  <a:gd name="connsiteX16" fmla="*/ 1356784 w 1387997"/>
                  <a:gd name="connsiteY16" fmla="*/ 125506 h 377475"/>
                  <a:gd name="connsiteX17" fmla="*/ 1347820 w 1387997"/>
                  <a:gd name="connsiteY17" fmla="*/ 152400 h 377475"/>
                  <a:gd name="connsiteX18" fmla="*/ 1356784 w 1387997"/>
                  <a:gd name="connsiteY18" fmla="*/ 367553 h 377475"/>
                  <a:gd name="connsiteX19" fmla="*/ 1276102 w 1387997"/>
                  <a:gd name="connsiteY19" fmla="*/ 358588 h 377475"/>
                  <a:gd name="connsiteX20" fmla="*/ 1204384 w 1387997"/>
                  <a:gd name="connsiteY20" fmla="*/ 340659 h 377475"/>
                  <a:gd name="connsiteX21" fmla="*/ 1177490 w 1387997"/>
                  <a:gd name="connsiteY21" fmla="*/ 331694 h 377475"/>
                  <a:gd name="connsiteX22" fmla="*/ 1105773 w 1387997"/>
                  <a:gd name="connsiteY22" fmla="*/ 322730 h 377475"/>
                  <a:gd name="connsiteX23" fmla="*/ 1025090 w 1387997"/>
                  <a:gd name="connsiteY23" fmla="*/ 295835 h 377475"/>
                  <a:gd name="connsiteX24" fmla="*/ 998196 w 1387997"/>
                  <a:gd name="connsiteY24" fmla="*/ 286871 h 377475"/>
                  <a:gd name="connsiteX25" fmla="*/ 863726 w 1387997"/>
                  <a:gd name="connsiteY25" fmla="*/ 295835 h 377475"/>
                  <a:gd name="connsiteX26" fmla="*/ 845796 w 1387997"/>
                  <a:gd name="connsiteY26" fmla="*/ 313765 h 377475"/>
                  <a:gd name="connsiteX27" fmla="*/ 469279 w 1387997"/>
                  <a:gd name="connsiteY27" fmla="*/ 304800 h 377475"/>
                  <a:gd name="connsiteX28" fmla="*/ 415490 w 1387997"/>
                  <a:gd name="connsiteY28" fmla="*/ 295835 h 377475"/>
                  <a:gd name="connsiteX29" fmla="*/ 361702 w 1387997"/>
                  <a:gd name="connsiteY29" fmla="*/ 277906 h 377475"/>
                  <a:gd name="connsiteX30" fmla="*/ 298949 w 1387997"/>
                  <a:gd name="connsiteY30" fmla="*/ 268941 h 377475"/>
                  <a:gd name="connsiteX31" fmla="*/ 272055 w 1387997"/>
                  <a:gd name="connsiteY31" fmla="*/ 251012 h 377475"/>
                  <a:gd name="connsiteX32" fmla="*/ 146549 w 1387997"/>
                  <a:gd name="connsiteY32" fmla="*/ 277906 h 377475"/>
                  <a:gd name="connsiteX33" fmla="*/ 47937 w 1387997"/>
                  <a:gd name="connsiteY33" fmla="*/ 251012 h 377475"/>
                  <a:gd name="connsiteX34" fmla="*/ 12079 w 1387997"/>
                  <a:gd name="connsiteY34" fmla="*/ 197224 h 377475"/>
                  <a:gd name="connsiteX35" fmla="*/ 12079 w 1387997"/>
                  <a:gd name="connsiteY35" fmla="*/ 80682 h 377475"/>
                  <a:gd name="connsiteX36" fmla="*/ 38973 w 1387997"/>
                  <a:gd name="connsiteY36" fmla="*/ 71718 h 377475"/>
                  <a:gd name="connsiteX37" fmla="*/ 65867 w 1387997"/>
                  <a:gd name="connsiteY37" fmla="*/ 44824 h 377475"/>
                  <a:gd name="connsiteX38" fmla="*/ 38973 w 1387997"/>
                  <a:gd name="connsiteY38" fmla="*/ 0 h 377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87997" h="377475">
                    <a:moveTo>
                      <a:pt x="38973" y="0"/>
                    </a:moveTo>
                    <a:lnTo>
                      <a:pt x="38973" y="0"/>
                    </a:lnTo>
                    <a:cubicBezTo>
                      <a:pt x="65867" y="5977"/>
                      <a:pt x="92927" y="11248"/>
                      <a:pt x="119655" y="17930"/>
                    </a:cubicBezTo>
                    <a:cubicBezTo>
                      <a:pt x="128822" y="20222"/>
                      <a:pt x="137182" y="25645"/>
                      <a:pt x="146549" y="26894"/>
                    </a:cubicBezTo>
                    <a:cubicBezTo>
                      <a:pt x="182217" y="31650"/>
                      <a:pt x="218267" y="32871"/>
                      <a:pt x="254126" y="35859"/>
                    </a:cubicBezTo>
                    <a:cubicBezTo>
                      <a:pt x="269067" y="38847"/>
                      <a:pt x="284167" y="41129"/>
                      <a:pt x="298949" y="44824"/>
                    </a:cubicBezTo>
                    <a:cubicBezTo>
                      <a:pt x="308116" y="47116"/>
                      <a:pt x="316419" y="53090"/>
                      <a:pt x="325843" y="53788"/>
                    </a:cubicBezTo>
                    <a:cubicBezTo>
                      <a:pt x="397427" y="59090"/>
                      <a:pt x="469278" y="59765"/>
                      <a:pt x="540996" y="62753"/>
                    </a:cubicBezTo>
                    <a:cubicBezTo>
                      <a:pt x="555937" y="68729"/>
                      <a:pt x="570554" y="75593"/>
                      <a:pt x="585820" y="80682"/>
                    </a:cubicBezTo>
                    <a:cubicBezTo>
                      <a:pt x="622049" y="92758"/>
                      <a:pt x="627421" y="87953"/>
                      <a:pt x="666502" y="98612"/>
                    </a:cubicBezTo>
                    <a:cubicBezTo>
                      <a:pt x="684735" y="103585"/>
                      <a:pt x="720290" y="116541"/>
                      <a:pt x="720290" y="116541"/>
                    </a:cubicBezTo>
                    <a:cubicBezTo>
                      <a:pt x="881655" y="113553"/>
                      <a:pt x="1043223" y="116211"/>
                      <a:pt x="1204384" y="107577"/>
                    </a:cubicBezTo>
                    <a:cubicBezTo>
                      <a:pt x="1212824" y="107125"/>
                      <a:pt x="1214754" y="93427"/>
                      <a:pt x="1222314" y="89647"/>
                    </a:cubicBezTo>
                    <a:cubicBezTo>
                      <a:pt x="1233334" y="84137"/>
                      <a:pt x="1246326" y="84067"/>
                      <a:pt x="1258173" y="80682"/>
                    </a:cubicBezTo>
                    <a:cubicBezTo>
                      <a:pt x="1322489" y="62306"/>
                      <a:pt x="1238767" y="80978"/>
                      <a:pt x="1329890" y="62753"/>
                    </a:cubicBezTo>
                    <a:cubicBezTo>
                      <a:pt x="1347820" y="65741"/>
                      <a:pt x="1370826" y="58865"/>
                      <a:pt x="1383679" y="71718"/>
                    </a:cubicBezTo>
                    <a:cubicBezTo>
                      <a:pt x="1400202" y="88241"/>
                      <a:pt x="1364536" y="117755"/>
                      <a:pt x="1356784" y="125506"/>
                    </a:cubicBezTo>
                    <a:cubicBezTo>
                      <a:pt x="1353796" y="134471"/>
                      <a:pt x="1347820" y="142950"/>
                      <a:pt x="1347820" y="152400"/>
                    </a:cubicBezTo>
                    <a:cubicBezTo>
                      <a:pt x="1347820" y="224180"/>
                      <a:pt x="1380365" y="299757"/>
                      <a:pt x="1356784" y="367553"/>
                    </a:cubicBezTo>
                    <a:cubicBezTo>
                      <a:pt x="1347894" y="393111"/>
                      <a:pt x="1302996" y="361576"/>
                      <a:pt x="1276102" y="358588"/>
                    </a:cubicBezTo>
                    <a:cubicBezTo>
                      <a:pt x="1214617" y="338095"/>
                      <a:pt x="1290942" y="362299"/>
                      <a:pt x="1204384" y="340659"/>
                    </a:cubicBezTo>
                    <a:cubicBezTo>
                      <a:pt x="1195217" y="338367"/>
                      <a:pt x="1186787" y="333384"/>
                      <a:pt x="1177490" y="331694"/>
                    </a:cubicBezTo>
                    <a:cubicBezTo>
                      <a:pt x="1153787" y="327384"/>
                      <a:pt x="1129679" y="325718"/>
                      <a:pt x="1105773" y="322730"/>
                    </a:cubicBezTo>
                    <a:lnTo>
                      <a:pt x="1025090" y="295835"/>
                    </a:lnTo>
                    <a:lnTo>
                      <a:pt x="998196" y="286871"/>
                    </a:lnTo>
                    <a:cubicBezTo>
                      <a:pt x="953373" y="289859"/>
                      <a:pt x="907965" y="288028"/>
                      <a:pt x="863726" y="295835"/>
                    </a:cubicBezTo>
                    <a:cubicBezTo>
                      <a:pt x="855402" y="297304"/>
                      <a:pt x="854246" y="313573"/>
                      <a:pt x="845796" y="313765"/>
                    </a:cubicBezTo>
                    <a:lnTo>
                      <a:pt x="469279" y="304800"/>
                    </a:lnTo>
                    <a:cubicBezTo>
                      <a:pt x="451349" y="301812"/>
                      <a:pt x="433124" y="300244"/>
                      <a:pt x="415490" y="295835"/>
                    </a:cubicBezTo>
                    <a:cubicBezTo>
                      <a:pt x="397155" y="291251"/>
                      <a:pt x="380411" y="280579"/>
                      <a:pt x="361702" y="277906"/>
                    </a:cubicBezTo>
                    <a:lnTo>
                      <a:pt x="298949" y="268941"/>
                    </a:lnTo>
                    <a:cubicBezTo>
                      <a:pt x="289984" y="262965"/>
                      <a:pt x="282802" y="251780"/>
                      <a:pt x="272055" y="251012"/>
                    </a:cubicBezTo>
                    <a:cubicBezTo>
                      <a:pt x="186762" y="244920"/>
                      <a:pt x="193056" y="246902"/>
                      <a:pt x="146549" y="277906"/>
                    </a:cubicBezTo>
                    <a:cubicBezTo>
                      <a:pt x="113249" y="273743"/>
                      <a:pt x="72916" y="279559"/>
                      <a:pt x="47937" y="251012"/>
                    </a:cubicBezTo>
                    <a:cubicBezTo>
                      <a:pt x="33747" y="234795"/>
                      <a:pt x="12079" y="197224"/>
                      <a:pt x="12079" y="197224"/>
                    </a:cubicBezTo>
                    <a:cubicBezTo>
                      <a:pt x="1252" y="153918"/>
                      <a:pt x="-8572" y="132310"/>
                      <a:pt x="12079" y="80682"/>
                    </a:cubicBezTo>
                    <a:cubicBezTo>
                      <a:pt x="15588" y="71908"/>
                      <a:pt x="30008" y="74706"/>
                      <a:pt x="38973" y="71718"/>
                    </a:cubicBezTo>
                    <a:lnTo>
                      <a:pt x="65867" y="44824"/>
                    </a:lnTo>
                    <a:lnTo>
                      <a:pt x="38973" y="0"/>
                    </a:lnTo>
                    <a:close/>
                  </a:path>
                </a:pathLst>
              </a:custGeom>
              <a:solidFill>
                <a:srgbClr val="674F0D"/>
              </a:solidFill>
              <a:ln w="31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356" name="Ellipse 355"/>
              <p:cNvSpPr/>
              <p:nvPr/>
            </p:nvSpPr>
            <p:spPr>
              <a:xfrm>
                <a:off x="7294759" y="11671697"/>
                <a:ext cx="45719" cy="81751"/>
              </a:xfrm>
              <a:prstGeom prst="ellipse">
                <a:avLst/>
              </a:prstGeom>
              <a:gradFill flip="none" rotWithShape="1">
                <a:gsLst>
                  <a:gs pos="0">
                    <a:srgbClr val="F1DB8B">
                      <a:shade val="30000"/>
                      <a:satMod val="115000"/>
                    </a:srgbClr>
                  </a:gs>
                  <a:gs pos="50000">
                    <a:srgbClr val="F1DB8B">
                      <a:shade val="67500"/>
                      <a:satMod val="115000"/>
                    </a:srgbClr>
                  </a:gs>
                  <a:gs pos="100000">
                    <a:srgbClr val="F1DB8B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5" name="Gruppieren 334"/>
            <p:cNvGrpSpPr/>
            <p:nvPr/>
          </p:nvGrpSpPr>
          <p:grpSpPr>
            <a:xfrm rot="20061112">
              <a:off x="7570601" y="12085274"/>
              <a:ext cx="246624" cy="101079"/>
              <a:chOff x="7093066" y="11652965"/>
              <a:chExt cx="246624" cy="101079"/>
            </a:xfrm>
          </p:grpSpPr>
          <p:sp>
            <p:nvSpPr>
              <p:cNvPr id="353" name="Freihandform 352"/>
              <p:cNvSpPr/>
              <p:nvPr/>
            </p:nvSpPr>
            <p:spPr>
              <a:xfrm>
                <a:off x="7093066" y="11652965"/>
                <a:ext cx="231217" cy="100125"/>
              </a:xfrm>
              <a:custGeom>
                <a:avLst/>
                <a:gdLst>
                  <a:gd name="connsiteX0" fmla="*/ 38973 w 1387997"/>
                  <a:gd name="connsiteY0" fmla="*/ 0 h 377475"/>
                  <a:gd name="connsiteX1" fmla="*/ 38973 w 1387997"/>
                  <a:gd name="connsiteY1" fmla="*/ 0 h 377475"/>
                  <a:gd name="connsiteX2" fmla="*/ 119655 w 1387997"/>
                  <a:gd name="connsiteY2" fmla="*/ 17930 h 377475"/>
                  <a:gd name="connsiteX3" fmla="*/ 146549 w 1387997"/>
                  <a:gd name="connsiteY3" fmla="*/ 26894 h 377475"/>
                  <a:gd name="connsiteX4" fmla="*/ 254126 w 1387997"/>
                  <a:gd name="connsiteY4" fmla="*/ 35859 h 377475"/>
                  <a:gd name="connsiteX5" fmla="*/ 298949 w 1387997"/>
                  <a:gd name="connsiteY5" fmla="*/ 44824 h 377475"/>
                  <a:gd name="connsiteX6" fmla="*/ 325843 w 1387997"/>
                  <a:gd name="connsiteY6" fmla="*/ 53788 h 377475"/>
                  <a:gd name="connsiteX7" fmla="*/ 540996 w 1387997"/>
                  <a:gd name="connsiteY7" fmla="*/ 62753 h 377475"/>
                  <a:gd name="connsiteX8" fmla="*/ 585820 w 1387997"/>
                  <a:gd name="connsiteY8" fmla="*/ 80682 h 377475"/>
                  <a:gd name="connsiteX9" fmla="*/ 666502 w 1387997"/>
                  <a:gd name="connsiteY9" fmla="*/ 98612 h 377475"/>
                  <a:gd name="connsiteX10" fmla="*/ 720290 w 1387997"/>
                  <a:gd name="connsiteY10" fmla="*/ 116541 h 377475"/>
                  <a:gd name="connsiteX11" fmla="*/ 1204384 w 1387997"/>
                  <a:gd name="connsiteY11" fmla="*/ 107577 h 377475"/>
                  <a:gd name="connsiteX12" fmla="*/ 1222314 w 1387997"/>
                  <a:gd name="connsiteY12" fmla="*/ 89647 h 377475"/>
                  <a:gd name="connsiteX13" fmla="*/ 1258173 w 1387997"/>
                  <a:gd name="connsiteY13" fmla="*/ 80682 h 377475"/>
                  <a:gd name="connsiteX14" fmla="*/ 1329890 w 1387997"/>
                  <a:gd name="connsiteY14" fmla="*/ 62753 h 377475"/>
                  <a:gd name="connsiteX15" fmla="*/ 1383679 w 1387997"/>
                  <a:gd name="connsiteY15" fmla="*/ 71718 h 377475"/>
                  <a:gd name="connsiteX16" fmla="*/ 1356784 w 1387997"/>
                  <a:gd name="connsiteY16" fmla="*/ 125506 h 377475"/>
                  <a:gd name="connsiteX17" fmla="*/ 1347820 w 1387997"/>
                  <a:gd name="connsiteY17" fmla="*/ 152400 h 377475"/>
                  <a:gd name="connsiteX18" fmla="*/ 1356784 w 1387997"/>
                  <a:gd name="connsiteY18" fmla="*/ 367553 h 377475"/>
                  <a:gd name="connsiteX19" fmla="*/ 1276102 w 1387997"/>
                  <a:gd name="connsiteY19" fmla="*/ 358588 h 377475"/>
                  <a:gd name="connsiteX20" fmla="*/ 1204384 w 1387997"/>
                  <a:gd name="connsiteY20" fmla="*/ 340659 h 377475"/>
                  <a:gd name="connsiteX21" fmla="*/ 1177490 w 1387997"/>
                  <a:gd name="connsiteY21" fmla="*/ 331694 h 377475"/>
                  <a:gd name="connsiteX22" fmla="*/ 1105773 w 1387997"/>
                  <a:gd name="connsiteY22" fmla="*/ 322730 h 377475"/>
                  <a:gd name="connsiteX23" fmla="*/ 1025090 w 1387997"/>
                  <a:gd name="connsiteY23" fmla="*/ 295835 h 377475"/>
                  <a:gd name="connsiteX24" fmla="*/ 998196 w 1387997"/>
                  <a:gd name="connsiteY24" fmla="*/ 286871 h 377475"/>
                  <a:gd name="connsiteX25" fmla="*/ 863726 w 1387997"/>
                  <a:gd name="connsiteY25" fmla="*/ 295835 h 377475"/>
                  <a:gd name="connsiteX26" fmla="*/ 845796 w 1387997"/>
                  <a:gd name="connsiteY26" fmla="*/ 313765 h 377475"/>
                  <a:gd name="connsiteX27" fmla="*/ 469279 w 1387997"/>
                  <a:gd name="connsiteY27" fmla="*/ 304800 h 377475"/>
                  <a:gd name="connsiteX28" fmla="*/ 415490 w 1387997"/>
                  <a:gd name="connsiteY28" fmla="*/ 295835 h 377475"/>
                  <a:gd name="connsiteX29" fmla="*/ 361702 w 1387997"/>
                  <a:gd name="connsiteY29" fmla="*/ 277906 h 377475"/>
                  <a:gd name="connsiteX30" fmla="*/ 298949 w 1387997"/>
                  <a:gd name="connsiteY30" fmla="*/ 268941 h 377475"/>
                  <a:gd name="connsiteX31" fmla="*/ 272055 w 1387997"/>
                  <a:gd name="connsiteY31" fmla="*/ 251012 h 377475"/>
                  <a:gd name="connsiteX32" fmla="*/ 146549 w 1387997"/>
                  <a:gd name="connsiteY32" fmla="*/ 277906 h 377475"/>
                  <a:gd name="connsiteX33" fmla="*/ 47937 w 1387997"/>
                  <a:gd name="connsiteY33" fmla="*/ 251012 h 377475"/>
                  <a:gd name="connsiteX34" fmla="*/ 12079 w 1387997"/>
                  <a:gd name="connsiteY34" fmla="*/ 197224 h 377475"/>
                  <a:gd name="connsiteX35" fmla="*/ 12079 w 1387997"/>
                  <a:gd name="connsiteY35" fmla="*/ 80682 h 377475"/>
                  <a:gd name="connsiteX36" fmla="*/ 38973 w 1387997"/>
                  <a:gd name="connsiteY36" fmla="*/ 71718 h 377475"/>
                  <a:gd name="connsiteX37" fmla="*/ 65867 w 1387997"/>
                  <a:gd name="connsiteY37" fmla="*/ 44824 h 377475"/>
                  <a:gd name="connsiteX38" fmla="*/ 38973 w 1387997"/>
                  <a:gd name="connsiteY38" fmla="*/ 0 h 377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87997" h="377475">
                    <a:moveTo>
                      <a:pt x="38973" y="0"/>
                    </a:moveTo>
                    <a:lnTo>
                      <a:pt x="38973" y="0"/>
                    </a:lnTo>
                    <a:cubicBezTo>
                      <a:pt x="65867" y="5977"/>
                      <a:pt x="92927" y="11248"/>
                      <a:pt x="119655" y="17930"/>
                    </a:cubicBezTo>
                    <a:cubicBezTo>
                      <a:pt x="128822" y="20222"/>
                      <a:pt x="137182" y="25645"/>
                      <a:pt x="146549" y="26894"/>
                    </a:cubicBezTo>
                    <a:cubicBezTo>
                      <a:pt x="182217" y="31650"/>
                      <a:pt x="218267" y="32871"/>
                      <a:pt x="254126" y="35859"/>
                    </a:cubicBezTo>
                    <a:cubicBezTo>
                      <a:pt x="269067" y="38847"/>
                      <a:pt x="284167" y="41129"/>
                      <a:pt x="298949" y="44824"/>
                    </a:cubicBezTo>
                    <a:cubicBezTo>
                      <a:pt x="308116" y="47116"/>
                      <a:pt x="316419" y="53090"/>
                      <a:pt x="325843" y="53788"/>
                    </a:cubicBezTo>
                    <a:cubicBezTo>
                      <a:pt x="397427" y="59090"/>
                      <a:pt x="469278" y="59765"/>
                      <a:pt x="540996" y="62753"/>
                    </a:cubicBezTo>
                    <a:cubicBezTo>
                      <a:pt x="555937" y="68729"/>
                      <a:pt x="570554" y="75593"/>
                      <a:pt x="585820" y="80682"/>
                    </a:cubicBezTo>
                    <a:cubicBezTo>
                      <a:pt x="622049" y="92758"/>
                      <a:pt x="627421" y="87953"/>
                      <a:pt x="666502" y="98612"/>
                    </a:cubicBezTo>
                    <a:cubicBezTo>
                      <a:pt x="684735" y="103585"/>
                      <a:pt x="720290" y="116541"/>
                      <a:pt x="720290" y="116541"/>
                    </a:cubicBezTo>
                    <a:cubicBezTo>
                      <a:pt x="881655" y="113553"/>
                      <a:pt x="1043223" y="116211"/>
                      <a:pt x="1204384" y="107577"/>
                    </a:cubicBezTo>
                    <a:cubicBezTo>
                      <a:pt x="1212824" y="107125"/>
                      <a:pt x="1214754" y="93427"/>
                      <a:pt x="1222314" y="89647"/>
                    </a:cubicBezTo>
                    <a:cubicBezTo>
                      <a:pt x="1233334" y="84137"/>
                      <a:pt x="1246326" y="84067"/>
                      <a:pt x="1258173" y="80682"/>
                    </a:cubicBezTo>
                    <a:cubicBezTo>
                      <a:pt x="1322489" y="62306"/>
                      <a:pt x="1238767" y="80978"/>
                      <a:pt x="1329890" y="62753"/>
                    </a:cubicBezTo>
                    <a:cubicBezTo>
                      <a:pt x="1347820" y="65741"/>
                      <a:pt x="1370826" y="58865"/>
                      <a:pt x="1383679" y="71718"/>
                    </a:cubicBezTo>
                    <a:cubicBezTo>
                      <a:pt x="1400202" y="88241"/>
                      <a:pt x="1364536" y="117755"/>
                      <a:pt x="1356784" y="125506"/>
                    </a:cubicBezTo>
                    <a:cubicBezTo>
                      <a:pt x="1353796" y="134471"/>
                      <a:pt x="1347820" y="142950"/>
                      <a:pt x="1347820" y="152400"/>
                    </a:cubicBezTo>
                    <a:cubicBezTo>
                      <a:pt x="1347820" y="224180"/>
                      <a:pt x="1380365" y="299757"/>
                      <a:pt x="1356784" y="367553"/>
                    </a:cubicBezTo>
                    <a:cubicBezTo>
                      <a:pt x="1347894" y="393111"/>
                      <a:pt x="1302996" y="361576"/>
                      <a:pt x="1276102" y="358588"/>
                    </a:cubicBezTo>
                    <a:cubicBezTo>
                      <a:pt x="1214617" y="338095"/>
                      <a:pt x="1290942" y="362299"/>
                      <a:pt x="1204384" y="340659"/>
                    </a:cubicBezTo>
                    <a:cubicBezTo>
                      <a:pt x="1195217" y="338367"/>
                      <a:pt x="1186787" y="333384"/>
                      <a:pt x="1177490" y="331694"/>
                    </a:cubicBezTo>
                    <a:cubicBezTo>
                      <a:pt x="1153787" y="327384"/>
                      <a:pt x="1129679" y="325718"/>
                      <a:pt x="1105773" y="322730"/>
                    </a:cubicBezTo>
                    <a:lnTo>
                      <a:pt x="1025090" y="295835"/>
                    </a:lnTo>
                    <a:lnTo>
                      <a:pt x="998196" y="286871"/>
                    </a:lnTo>
                    <a:cubicBezTo>
                      <a:pt x="953373" y="289859"/>
                      <a:pt x="907965" y="288028"/>
                      <a:pt x="863726" y="295835"/>
                    </a:cubicBezTo>
                    <a:cubicBezTo>
                      <a:pt x="855402" y="297304"/>
                      <a:pt x="854246" y="313573"/>
                      <a:pt x="845796" y="313765"/>
                    </a:cubicBezTo>
                    <a:lnTo>
                      <a:pt x="469279" y="304800"/>
                    </a:lnTo>
                    <a:cubicBezTo>
                      <a:pt x="451349" y="301812"/>
                      <a:pt x="433124" y="300244"/>
                      <a:pt x="415490" y="295835"/>
                    </a:cubicBezTo>
                    <a:cubicBezTo>
                      <a:pt x="397155" y="291251"/>
                      <a:pt x="380411" y="280579"/>
                      <a:pt x="361702" y="277906"/>
                    </a:cubicBezTo>
                    <a:lnTo>
                      <a:pt x="298949" y="268941"/>
                    </a:lnTo>
                    <a:cubicBezTo>
                      <a:pt x="289984" y="262965"/>
                      <a:pt x="282802" y="251780"/>
                      <a:pt x="272055" y="251012"/>
                    </a:cubicBezTo>
                    <a:cubicBezTo>
                      <a:pt x="186762" y="244920"/>
                      <a:pt x="193056" y="246902"/>
                      <a:pt x="146549" y="277906"/>
                    </a:cubicBezTo>
                    <a:cubicBezTo>
                      <a:pt x="113249" y="273743"/>
                      <a:pt x="72916" y="279559"/>
                      <a:pt x="47937" y="251012"/>
                    </a:cubicBezTo>
                    <a:cubicBezTo>
                      <a:pt x="33747" y="234795"/>
                      <a:pt x="12079" y="197224"/>
                      <a:pt x="12079" y="197224"/>
                    </a:cubicBezTo>
                    <a:cubicBezTo>
                      <a:pt x="1252" y="153918"/>
                      <a:pt x="-8572" y="132310"/>
                      <a:pt x="12079" y="80682"/>
                    </a:cubicBezTo>
                    <a:cubicBezTo>
                      <a:pt x="15588" y="71908"/>
                      <a:pt x="30008" y="74706"/>
                      <a:pt x="38973" y="71718"/>
                    </a:cubicBezTo>
                    <a:lnTo>
                      <a:pt x="65867" y="44824"/>
                    </a:lnTo>
                    <a:lnTo>
                      <a:pt x="38973" y="0"/>
                    </a:lnTo>
                    <a:close/>
                  </a:path>
                </a:pathLst>
              </a:custGeom>
              <a:solidFill>
                <a:srgbClr val="674F0D"/>
              </a:solidFill>
              <a:ln w="31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354" name="Ellipse 353"/>
              <p:cNvSpPr/>
              <p:nvPr/>
            </p:nvSpPr>
            <p:spPr>
              <a:xfrm>
                <a:off x="7293971" y="11672293"/>
                <a:ext cx="45719" cy="81751"/>
              </a:xfrm>
              <a:prstGeom prst="ellipse">
                <a:avLst/>
              </a:prstGeom>
              <a:gradFill flip="none" rotWithShape="1">
                <a:gsLst>
                  <a:gs pos="0">
                    <a:srgbClr val="F1DB8B">
                      <a:shade val="30000"/>
                      <a:satMod val="115000"/>
                    </a:srgbClr>
                  </a:gs>
                  <a:gs pos="50000">
                    <a:srgbClr val="F1DB8B">
                      <a:shade val="67500"/>
                      <a:satMod val="115000"/>
                    </a:srgbClr>
                  </a:gs>
                  <a:gs pos="100000">
                    <a:srgbClr val="F1DB8B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6" name="Gruppieren 335"/>
            <p:cNvGrpSpPr/>
            <p:nvPr/>
          </p:nvGrpSpPr>
          <p:grpSpPr>
            <a:xfrm rot="20061112">
              <a:off x="7194042" y="12095154"/>
              <a:ext cx="246658" cy="101011"/>
              <a:chOff x="7093066" y="11652965"/>
              <a:chExt cx="246658" cy="101011"/>
            </a:xfrm>
          </p:grpSpPr>
          <p:sp>
            <p:nvSpPr>
              <p:cNvPr id="351" name="Freihandform 350"/>
              <p:cNvSpPr/>
              <p:nvPr/>
            </p:nvSpPr>
            <p:spPr>
              <a:xfrm>
                <a:off x="7093066" y="11652965"/>
                <a:ext cx="231217" cy="100125"/>
              </a:xfrm>
              <a:custGeom>
                <a:avLst/>
                <a:gdLst>
                  <a:gd name="connsiteX0" fmla="*/ 38973 w 1387997"/>
                  <a:gd name="connsiteY0" fmla="*/ 0 h 377475"/>
                  <a:gd name="connsiteX1" fmla="*/ 38973 w 1387997"/>
                  <a:gd name="connsiteY1" fmla="*/ 0 h 377475"/>
                  <a:gd name="connsiteX2" fmla="*/ 119655 w 1387997"/>
                  <a:gd name="connsiteY2" fmla="*/ 17930 h 377475"/>
                  <a:gd name="connsiteX3" fmla="*/ 146549 w 1387997"/>
                  <a:gd name="connsiteY3" fmla="*/ 26894 h 377475"/>
                  <a:gd name="connsiteX4" fmla="*/ 254126 w 1387997"/>
                  <a:gd name="connsiteY4" fmla="*/ 35859 h 377475"/>
                  <a:gd name="connsiteX5" fmla="*/ 298949 w 1387997"/>
                  <a:gd name="connsiteY5" fmla="*/ 44824 h 377475"/>
                  <a:gd name="connsiteX6" fmla="*/ 325843 w 1387997"/>
                  <a:gd name="connsiteY6" fmla="*/ 53788 h 377475"/>
                  <a:gd name="connsiteX7" fmla="*/ 540996 w 1387997"/>
                  <a:gd name="connsiteY7" fmla="*/ 62753 h 377475"/>
                  <a:gd name="connsiteX8" fmla="*/ 585820 w 1387997"/>
                  <a:gd name="connsiteY8" fmla="*/ 80682 h 377475"/>
                  <a:gd name="connsiteX9" fmla="*/ 666502 w 1387997"/>
                  <a:gd name="connsiteY9" fmla="*/ 98612 h 377475"/>
                  <a:gd name="connsiteX10" fmla="*/ 720290 w 1387997"/>
                  <a:gd name="connsiteY10" fmla="*/ 116541 h 377475"/>
                  <a:gd name="connsiteX11" fmla="*/ 1204384 w 1387997"/>
                  <a:gd name="connsiteY11" fmla="*/ 107577 h 377475"/>
                  <a:gd name="connsiteX12" fmla="*/ 1222314 w 1387997"/>
                  <a:gd name="connsiteY12" fmla="*/ 89647 h 377475"/>
                  <a:gd name="connsiteX13" fmla="*/ 1258173 w 1387997"/>
                  <a:gd name="connsiteY13" fmla="*/ 80682 h 377475"/>
                  <a:gd name="connsiteX14" fmla="*/ 1329890 w 1387997"/>
                  <a:gd name="connsiteY14" fmla="*/ 62753 h 377475"/>
                  <a:gd name="connsiteX15" fmla="*/ 1383679 w 1387997"/>
                  <a:gd name="connsiteY15" fmla="*/ 71718 h 377475"/>
                  <a:gd name="connsiteX16" fmla="*/ 1356784 w 1387997"/>
                  <a:gd name="connsiteY16" fmla="*/ 125506 h 377475"/>
                  <a:gd name="connsiteX17" fmla="*/ 1347820 w 1387997"/>
                  <a:gd name="connsiteY17" fmla="*/ 152400 h 377475"/>
                  <a:gd name="connsiteX18" fmla="*/ 1356784 w 1387997"/>
                  <a:gd name="connsiteY18" fmla="*/ 367553 h 377475"/>
                  <a:gd name="connsiteX19" fmla="*/ 1276102 w 1387997"/>
                  <a:gd name="connsiteY19" fmla="*/ 358588 h 377475"/>
                  <a:gd name="connsiteX20" fmla="*/ 1204384 w 1387997"/>
                  <a:gd name="connsiteY20" fmla="*/ 340659 h 377475"/>
                  <a:gd name="connsiteX21" fmla="*/ 1177490 w 1387997"/>
                  <a:gd name="connsiteY21" fmla="*/ 331694 h 377475"/>
                  <a:gd name="connsiteX22" fmla="*/ 1105773 w 1387997"/>
                  <a:gd name="connsiteY22" fmla="*/ 322730 h 377475"/>
                  <a:gd name="connsiteX23" fmla="*/ 1025090 w 1387997"/>
                  <a:gd name="connsiteY23" fmla="*/ 295835 h 377475"/>
                  <a:gd name="connsiteX24" fmla="*/ 998196 w 1387997"/>
                  <a:gd name="connsiteY24" fmla="*/ 286871 h 377475"/>
                  <a:gd name="connsiteX25" fmla="*/ 863726 w 1387997"/>
                  <a:gd name="connsiteY25" fmla="*/ 295835 h 377475"/>
                  <a:gd name="connsiteX26" fmla="*/ 845796 w 1387997"/>
                  <a:gd name="connsiteY26" fmla="*/ 313765 h 377475"/>
                  <a:gd name="connsiteX27" fmla="*/ 469279 w 1387997"/>
                  <a:gd name="connsiteY27" fmla="*/ 304800 h 377475"/>
                  <a:gd name="connsiteX28" fmla="*/ 415490 w 1387997"/>
                  <a:gd name="connsiteY28" fmla="*/ 295835 h 377475"/>
                  <a:gd name="connsiteX29" fmla="*/ 361702 w 1387997"/>
                  <a:gd name="connsiteY29" fmla="*/ 277906 h 377475"/>
                  <a:gd name="connsiteX30" fmla="*/ 298949 w 1387997"/>
                  <a:gd name="connsiteY30" fmla="*/ 268941 h 377475"/>
                  <a:gd name="connsiteX31" fmla="*/ 272055 w 1387997"/>
                  <a:gd name="connsiteY31" fmla="*/ 251012 h 377475"/>
                  <a:gd name="connsiteX32" fmla="*/ 146549 w 1387997"/>
                  <a:gd name="connsiteY32" fmla="*/ 277906 h 377475"/>
                  <a:gd name="connsiteX33" fmla="*/ 47937 w 1387997"/>
                  <a:gd name="connsiteY33" fmla="*/ 251012 h 377475"/>
                  <a:gd name="connsiteX34" fmla="*/ 12079 w 1387997"/>
                  <a:gd name="connsiteY34" fmla="*/ 197224 h 377475"/>
                  <a:gd name="connsiteX35" fmla="*/ 12079 w 1387997"/>
                  <a:gd name="connsiteY35" fmla="*/ 80682 h 377475"/>
                  <a:gd name="connsiteX36" fmla="*/ 38973 w 1387997"/>
                  <a:gd name="connsiteY36" fmla="*/ 71718 h 377475"/>
                  <a:gd name="connsiteX37" fmla="*/ 65867 w 1387997"/>
                  <a:gd name="connsiteY37" fmla="*/ 44824 h 377475"/>
                  <a:gd name="connsiteX38" fmla="*/ 38973 w 1387997"/>
                  <a:gd name="connsiteY38" fmla="*/ 0 h 377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87997" h="377475">
                    <a:moveTo>
                      <a:pt x="38973" y="0"/>
                    </a:moveTo>
                    <a:lnTo>
                      <a:pt x="38973" y="0"/>
                    </a:lnTo>
                    <a:cubicBezTo>
                      <a:pt x="65867" y="5977"/>
                      <a:pt x="92927" y="11248"/>
                      <a:pt x="119655" y="17930"/>
                    </a:cubicBezTo>
                    <a:cubicBezTo>
                      <a:pt x="128822" y="20222"/>
                      <a:pt x="137182" y="25645"/>
                      <a:pt x="146549" y="26894"/>
                    </a:cubicBezTo>
                    <a:cubicBezTo>
                      <a:pt x="182217" y="31650"/>
                      <a:pt x="218267" y="32871"/>
                      <a:pt x="254126" y="35859"/>
                    </a:cubicBezTo>
                    <a:cubicBezTo>
                      <a:pt x="269067" y="38847"/>
                      <a:pt x="284167" y="41129"/>
                      <a:pt x="298949" y="44824"/>
                    </a:cubicBezTo>
                    <a:cubicBezTo>
                      <a:pt x="308116" y="47116"/>
                      <a:pt x="316419" y="53090"/>
                      <a:pt x="325843" y="53788"/>
                    </a:cubicBezTo>
                    <a:cubicBezTo>
                      <a:pt x="397427" y="59090"/>
                      <a:pt x="469278" y="59765"/>
                      <a:pt x="540996" y="62753"/>
                    </a:cubicBezTo>
                    <a:cubicBezTo>
                      <a:pt x="555937" y="68729"/>
                      <a:pt x="570554" y="75593"/>
                      <a:pt x="585820" y="80682"/>
                    </a:cubicBezTo>
                    <a:cubicBezTo>
                      <a:pt x="622049" y="92758"/>
                      <a:pt x="627421" y="87953"/>
                      <a:pt x="666502" y="98612"/>
                    </a:cubicBezTo>
                    <a:cubicBezTo>
                      <a:pt x="684735" y="103585"/>
                      <a:pt x="720290" y="116541"/>
                      <a:pt x="720290" y="116541"/>
                    </a:cubicBezTo>
                    <a:cubicBezTo>
                      <a:pt x="881655" y="113553"/>
                      <a:pt x="1043223" y="116211"/>
                      <a:pt x="1204384" y="107577"/>
                    </a:cubicBezTo>
                    <a:cubicBezTo>
                      <a:pt x="1212824" y="107125"/>
                      <a:pt x="1214754" y="93427"/>
                      <a:pt x="1222314" y="89647"/>
                    </a:cubicBezTo>
                    <a:cubicBezTo>
                      <a:pt x="1233334" y="84137"/>
                      <a:pt x="1246326" y="84067"/>
                      <a:pt x="1258173" y="80682"/>
                    </a:cubicBezTo>
                    <a:cubicBezTo>
                      <a:pt x="1322489" y="62306"/>
                      <a:pt x="1238767" y="80978"/>
                      <a:pt x="1329890" y="62753"/>
                    </a:cubicBezTo>
                    <a:cubicBezTo>
                      <a:pt x="1347820" y="65741"/>
                      <a:pt x="1370826" y="58865"/>
                      <a:pt x="1383679" y="71718"/>
                    </a:cubicBezTo>
                    <a:cubicBezTo>
                      <a:pt x="1400202" y="88241"/>
                      <a:pt x="1364536" y="117755"/>
                      <a:pt x="1356784" y="125506"/>
                    </a:cubicBezTo>
                    <a:cubicBezTo>
                      <a:pt x="1353796" y="134471"/>
                      <a:pt x="1347820" y="142950"/>
                      <a:pt x="1347820" y="152400"/>
                    </a:cubicBezTo>
                    <a:cubicBezTo>
                      <a:pt x="1347820" y="224180"/>
                      <a:pt x="1380365" y="299757"/>
                      <a:pt x="1356784" y="367553"/>
                    </a:cubicBezTo>
                    <a:cubicBezTo>
                      <a:pt x="1347894" y="393111"/>
                      <a:pt x="1302996" y="361576"/>
                      <a:pt x="1276102" y="358588"/>
                    </a:cubicBezTo>
                    <a:cubicBezTo>
                      <a:pt x="1214617" y="338095"/>
                      <a:pt x="1290942" y="362299"/>
                      <a:pt x="1204384" y="340659"/>
                    </a:cubicBezTo>
                    <a:cubicBezTo>
                      <a:pt x="1195217" y="338367"/>
                      <a:pt x="1186787" y="333384"/>
                      <a:pt x="1177490" y="331694"/>
                    </a:cubicBezTo>
                    <a:cubicBezTo>
                      <a:pt x="1153787" y="327384"/>
                      <a:pt x="1129679" y="325718"/>
                      <a:pt x="1105773" y="322730"/>
                    </a:cubicBezTo>
                    <a:lnTo>
                      <a:pt x="1025090" y="295835"/>
                    </a:lnTo>
                    <a:lnTo>
                      <a:pt x="998196" y="286871"/>
                    </a:lnTo>
                    <a:cubicBezTo>
                      <a:pt x="953373" y="289859"/>
                      <a:pt x="907965" y="288028"/>
                      <a:pt x="863726" y="295835"/>
                    </a:cubicBezTo>
                    <a:cubicBezTo>
                      <a:pt x="855402" y="297304"/>
                      <a:pt x="854246" y="313573"/>
                      <a:pt x="845796" y="313765"/>
                    </a:cubicBezTo>
                    <a:lnTo>
                      <a:pt x="469279" y="304800"/>
                    </a:lnTo>
                    <a:cubicBezTo>
                      <a:pt x="451349" y="301812"/>
                      <a:pt x="433124" y="300244"/>
                      <a:pt x="415490" y="295835"/>
                    </a:cubicBezTo>
                    <a:cubicBezTo>
                      <a:pt x="397155" y="291251"/>
                      <a:pt x="380411" y="280579"/>
                      <a:pt x="361702" y="277906"/>
                    </a:cubicBezTo>
                    <a:lnTo>
                      <a:pt x="298949" y="268941"/>
                    </a:lnTo>
                    <a:cubicBezTo>
                      <a:pt x="289984" y="262965"/>
                      <a:pt x="282802" y="251780"/>
                      <a:pt x="272055" y="251012"/>
                    </a:cubicBezTo>
                    <a:cubicBezTo>
                      <a:pt x="186762" y="244920"/>
                      <a:pt x="193056" y="246902"/>
                      <a:pt x="146549" y="277906"/>
                    </a:cubicBezTo>
                    <a:cubicBezTo>
                      <a:pt x="113249" y="273743"/>
                      <a:pt x="72916" y="279559"/>
                      <a:pt x="47937" y="251012"/>
                    </a:cubicBezTo>
                    <a:cubicBezTo>
                      <a:pt x="33747" y="234795"/>
                      <a:pt x="12079" y="197224"/>
                      <a:pt x="12079" y="197224"/>
                    </a:cubicBezTo>
                    <a:cubicBezTo>
                      <a:pt x="1252" y="153918"/>
                      <a:pt x="-8572" y="132310"/>
                      <a:pt x="12079" y="80682"/>
                    </a:cubicBezTo>
                    <a:cubicBezTo>
                      <a:pt x="15588" y="71908"/>
                      <a:pt x="30008" y="74706"/>
                      <a:pt x="38973" y="71718"/>
                    </a:cubicBezTo>
                    <a:lnTo>
                      <a:pt x="65867" y="44824"/>
                    </a:lnTo>
                    <a:lnTo>
                      <a:pt x="38973" y="0"/>
                    </a:lnTo>
                    <a:close/>
                  </a:path>
                </a:pathLst>
              </a:custGeom>
              <a:solidFill>
                <a:srgbClr val="674F0D"/>
              </a:solidFill>
              <a:ln w="31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352" name="Ellipse 351"/>
              <p:cNvSpPr/>
              <p:nvPr/>
            </p:nvSpPr>
            <p:spPr>
              <a:xfrm>
                <a:off x="7294005" y="11672225"/>
                <a:ext cx="45719" cy="81751"/>
              </a:xfrm>
              <a:prstGeom prst="ellipse">
                <a:avLst/>
              </a:prstGeom>
              <a:gradFill flip="none" rotWithShape="1">
                <a:gsLst>
                  <a:gs pos="0">
                    <a:srgbClr val="F1DB8B">
                      <a:shade val="30000"/>
                      <a:satMod val="115000"/>
                    </a:srgbClr>
                  </a:gs>
                  <a:gs pos="50000">
                    <a:srgbClr val="F1DB8B">
                      <a:shade val="67500"/>
                      <a:satMod val="115000"/>
                    </a:srgbClr>
                  </a:gs>
                  <a:gs pos="100000">
                    <a:srgbClr val="F1DB8B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7" name="Gruppieren 336"/>
            <p:cNvGrpSpPr/>
            <p:nvPr/>
          </p:nvGrpSpPr>
          <p:grpSpPr>
            <a:xfrm rot="20061112">
              <a:off x="7081846" y="11973780"/>
              <a:ext cx="246625" cy="101462"/>
              <a:chOff x="7093099" y="11652514"/>
              <a:chExt cx="246625" cy="101462"/>
            </a:xfrm>
          </p:grpSpPr>
          <p:sp>
            <p:nvSpPr>
              <p:cNvPr id="349" name="Freihandform 348"/>
              <p:cNvSpPr/>
              <p:nvPr/>
            </p:nvSpPr>
            <p:spPr>
              <a:xfrm>
                <a:off x="7093099" y="11652514"/>
                <a:ext cx="231217" cy="100125"/>
              </a:xfrm>
              <a:custGeom>
                <a:avLst/>
                <a:gdLst>
                  <a:gd name="connsiteX0" fmla="*/ 38973 w 1387997"/>
                  <a:gd name="connsiteY0" fmla="*/ 0 h 377475"/>
                  <a:gd name="connsiteX1" fmla="*/ 38973 w 1387997"/>
                  <a:gd name="connsiteY1" fmla="*/ 0 h 377475"/>
                  <a:gd name="connsiteX2" fmla="*/ 119655 w 1387997"/>
                  <a:gd name="connsiteY2" fmla="*/ 17930 h 377475"/>
                  <a:gd name="connsiteX3" fmla="*/ 146549 w 1387997"/>
                  <a:gd name="connsiteY3" fmla="*/ 26894 h 377475"/>
                  <a:gd name="connsiteX4" fmla="*/ 254126 w 1387997"/>
                  <a:gd name="connsiteY4" fmla="*/ 35859 h 377475"/>
                  <a:gd name="connsiteX5" fmla="*/ 298949 w 1387997"/>
                  <a:gd name="connsiteY5" fmla="*/ 44824 h 377475"/>
                  <a:gd name="connsiteX6" fmla="*/ 325843 w 1387997"/>
                  <a:gd name="connsiteY6" fmla="*/ 53788 h 377475"/>
                  <a:gd name="connsiteX7" fmla="*/ 540996 w 1387997"/>
                  <a:gd name="connsiteY7" fmla="*/ 62753 h 377475"/>
                  <a:gd name="connsiteX8" fmla="*/ 585820 w 1387997"/>
                  <a:gd name="connsiteY8" fmla="*/ 80682 h 377475"/>
                  <a:gd name="connsiteX9" fmla="*/ 666502 w 1387997"/>
                  <a:gd name="connsiteY9" fmla="*/ 98612 h 377475"/>
                  <a:gd name="connsiteX10" fmla="*/ 720290 w 1387997"/>
                  <a:gd name="connsiteY10" fmla="*/ 116541 h 377475"/>
                  <a:gd name="connsiteX11" fmla="*/ 1204384 w 1387997"/>
                  <a:gd name="connsiteY11" fmla="*/ 107577 h 377475"/>
                  <a:gd name="connsiteX12" fmla="*/ 1222314 w 1387997"/>
                  <a:gd name="connsiteY12" fmla="*/ 89647 h 377475"/>
                  <a:gd name="connsiteX13" fmla="*/ 1258173 w 1387997"/>
                  <a:gd name="connsiteY13" fmla="*/ 80682 h 377475"/>
                  <a:gd name="connsiteX14" fmla="*/ 1329890 w 1387997"/>
                  <a:gd name="connsiteY14" fmla="*/ 62753 h 377475"/>
                  <a:gd name="connsiteX15" fmla="*/ 1383679 w 1387997"/>
                  <a:gd name="connsiteY15" fmla="*/ 71718 h 377475"/>
                  <a:gd name="connsiteX16" fmla="*/ 1356784 w 1387997"/>
                  <a:gd name="connsiteY16" fmla="*/ 125506 h 377475"/>
                  <a:gd name="connsiteX17" fmla="*/ 1347820 w 1387997"/>
                  <a:gd name="connsiteY17" fmla="*/ 152400 h 377475"/>
                  <a:gd name="connsiteX18" fmla="*/ 1356784 w 1387997"/>
                  <a:gd name="connsiteY18" fmla="*/ 367553 h 377475"/>
                  <a:gd name="connsiteX19" fmla="*/ 1276102 w 1387997"/>
                  <a:gd name="connsiteY19" fmla="*/ 358588 h 377475"/>
                  <a:gd name="connsiteX20" fmla="*/ 1204384 w 1387997"/>
                  <a:gd name="connsiteY20" fmla="*/ 340659 h 377475"/>
                  <a:gd name="connsiteX21" fmla="*/ 1177490 w 1387997"/>
                  <a:gd name="connsiteY21" fmla="*/ 331694 h 377475"/>
                  <a:gd name="connsiteX22" fmla="*/ 1105773 w 1387997"/>
                  <a:gd name="connsiteY22" fmla="*/ 322730 h 377475"/>
                  <a:gd name="connsiteX23" fmla="*/ 1025090 w 1387997"/>
                  <a:gd name="connsiteY23" fmla="*/ 295835 h 377475"/>
                  <a:gd name="connsiteX24" fmla="*/ 998196 w 1387997"/>
                  <a:gd name="connsiteY24" fmla="*/ 286871 h 377475"/>
                  <a:gd name="connsiteX25" fmla="*/ 863726 w 1387997"/>
                  <a:gd name="connsiteY25" fmla="*/ 295835 h 377475"/>
                  <a:gd name="connsiteX26" fmla="*/ 845796 w 1387997"/>
                  <a:gd name="connsiteY26" fmla="*/ 313765 h 377475"/>
                  <a:gd name="connsiteX27" fmla="*/ 469279 w 1387997"/>
                  <a:gd name="connsiteY27" fmla="*/ 304800 h 377475"/>
                  <a:gd name="connsiteX28" fmla="*/ 415490 w 1387997"/>
                  <a:gd name="connsiteY28" fmla="*/ 295835 h 377475"/>
                  <a:gd name="connsiteX29" fmla="*/ 361702 w 1387997"/>
                  <a:gd name="connsiteY29" fmla="*/ 277906 h 377475"/>
                  <a:gd name="connsiteX30" fmla="*/ 298949 w 1387997"/>
                  <a:gd name="connsiteY30" fmla="*/ 268941 h 377475"/>
                  <a:gd name="connsiteX31" fmla="*/ 272055 w 1387997"/>
                  <a:gd name="connsiteY31" fmla="*/ 251012 h 377475"/>
                  <a:gd name="connsiteX32" fmla="*/ 146549 w 1387997"/>
                  <a:gd name="connsiteY32" fmla="*/ 277906 h 377475"/>
                  <a:gd name="connsiteX33" fmla="*/ 47937 w 1387997"/>
                  <a:gd name="connsiteY33" fmla="*/ 251012 h 377475"/>
                  <a:gd name="connsiteX34" fmla="*/ 12079 w 1387997"/>
                  <a:gd name="connsiteY34" fmla="*/ 197224 h 377475"/>
                  <a:gd name="connsiteX35" fmla="*/ 12079 w 1387997"/>
                  <a:gd name="connsiteY35" fmla="*/ 80682 h 377475"/>
                  <a:gd name="connsiteX36" fmla="*/ 38973 w 1387997"/>
                  <a:gd name="connsiteY36" fmla="*/ 71718 h 377475"/>
                  <a:gd name="connsiteX37" fmla="*/ 65867 w 1387997"/>
                  <a:gd name="connsiteY37" fmla="*/ 44824 h 377475"/>
                  <a:gd name="connsiteX38" fmla="*/ 38973 w 1387997"/>
                  <a:gd name="connsiteY38" fmla="*/ 0 h 377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87997" h="377475">
                    <a:moveTo>
                      <a:pt x="38973" y="0"/>
                    </a:moveTo>
                    <a:lnTo>
                      <a:pt x="38973" y="0"/>
                    </a:lnTo>
                    <a:cubicBezTo>
                      <a:pt x="65867" y="5977"/>
                      <a:pt x="92927" y="11248"/>
                      <a:pt x="119655" y="17930"/>
                    </a:cubicBezTo>
                    <a:cubicBezTo>
                      <a:pt x="128822" y="20222"/>
                      <a:pt x="137182" y="25645"/>
                      <a:pt x="146549" y="26894"/>
                    </a:cubicBezTo>
                    <a:cubicBezTo>
                      <a:pt x="182217" y="31650"/>
                      <a:pt x="218267" y="32871"/>
                      <a:pt x="254126" y="35859"/>
                    </a:cubicBezTo>
                    <a:cubicBezTo>
                      <a:pt x="269067" y="38847"/>
                      <a:pt x="284167" y="41129"/>
                      <a:pt x="298949" y="44824"/>
                    </a:cubicBezTo>
                    <a:cubicBezTo>
                      <a:pt x="308116" y="47116"/>
                      <a:pt x="316419" y="53090"/>
                      <a:pt x="325843" y="53788"/>
                    </a:cubicBezTo>
                    <a:cubicBezTo>
                      <a:pt x="397427" y="59090"/>
                      <a:pt x="469278" y="59765"/>
                      <a:pt x="540996" y="62753"/>
                    </a:cubicBezTo>
                    <a:cubicBezTo>
                      <a:pt x="555937" y="68729"/>
                      <a:pt x="570554" y="75593"/>
                      <a:pt x="585820" y="80682"/>
                    </a:cubicBezTo>
                    <a:cubicBezTo>
                      <a:pt x="622049" y="92758"/>
                      <a:pt x="627421" y="87953"/>
                      <a:pt x="666502" y="98612"/>
                    </a:cubicBezTo>
                    <a:cubicBezTo>
                      <a:pt x="684735" y="103585"/>
                      <a:pt x="720290" y="116541"/>
                      <a:pt x="720290" y="116541"/>
                    </a:cubicBezTo>
                    <a:cubicBezTo>
                      <a:pt x="881655" y="113553"/>
                      <a:pt x="1043223" y="116211"/>
                      <a:pt x="1204384" y="107577"/>
                    </a:cubicBezTo>
                    <a:cubicBezTo>
                      <a:pt x="1212824" y="107125"/>
                      <a:pt x="1214754" y="93427"/>
                      <a:pt x="1222314" y="89647"/>
                    </a:cubicBezTo>
                    <a:cubicBezTo>
                      <a:pt x="1233334" y="84137"/>
                      <a:pt x="1246326" y="84067"/>
                      <a:pt x="1258173" y="80682"/>
                    </a:cubicBezTo>
                    <a:cubicBezTo>
                      <a:pt x="1322489" y="62306"/>
                      <a:pt x="1238767" y="80978"/>
                      <a:pt x="1329890" y="62753"/>
                    </a:cubicBezTo>
                    <a:cubicBezTo>
                      <a:pt x="1347820" y="65741"/>
                      <a:pt x="1370826" y="58865"/>
                      <a:pt x="1383679" y="71718"/>
                    </a:cubicBezTo>
                    <a:cubicBezTo>
                      <a:pt x="1400202" y="88241"/>
                      <a:pt x="1364536" y="117755"/>
                      <a:pt x="1356784" y="125506"/>
                    </a:cubicBezTo>
                    <a:cubicBezTo>
                      <a:pt x="1353796" y="134471"/>
                      <a:pt x="1347820" y="142950"/>
                      <a:pt x="1347820" y="152400"/>
                    </a:cubicBezTo>
                    <a:cubicBezTo>
                      <a:pt x="1347820" y="224180"/>
                      <a:pt x="1380365" y="299757"/>
                      <a:pt x="1356784" y="367553"/>
                    </a:cubicBezTo>
                    <a:cubicBezTo>
                      <a:pt x="1347894" y="393111"/>
                      <a:pt x="1302996" y="361576"/>
                      <a:pt x="1276102" y="358588"/>
                    </a:cubicBezTo>
                    <a:cubicBezTo>
                      <a:pt x="1214617" y="338095"/>
                      <a:pt x="1290942" y="362299"/>
                      <a:pt x="1204384" y="340659"/>
                    </a:cubicBezTo>
                    <a:cubicBezTo>
                      <a:pt x="1195217" y="338367"/>
                      <a:pt x="1186787" y="333384"/>
                      <a:pt x="1177490" y="331694"/>
                    </a:cubicBezTo>
                    <a:cubicBezTo>
                      <a:pt x="1153787" y="327384"/>
                      <a:pt x="1129679" y="325718"/>
                      <a:pt x="1105773" y="322730"/>
                    </a:cubicBezTo>
                    <a:lnTo>
                      <a:pt x="1025090" y="295835"/>
                    </a:lnTo>
                    <a:lnTo>
                      <a:pt x="998196" y="286871"/>
                    </a:lnTo>
                    <a:cubicBezTo>
                      <a:pt x="953373" y="289859"/>
                      <a:pt x="907965" y="288028"/>
                      <a:pt x="863726" y="295835"/>
                    </a:cubicBezTo>
                    <a:cubicBezTo>
                      <a:pt x="855402" y="297304"/>
                      <a:pt x="854246" y="313573"/>
                      <a:pt x="845796" y="313765"/>
                    </a:cubicBezTo>
                    <a:lnTo>
                      <a:pt x="469279" y="304800"/>
                    </a:lnTo>
                    <a:cubicBezTo>
                      <a:pt x="451349" y="301812"/>
                      <a:pt x="433124" y="300244"/>
                      <a:pt x="415490" y="295835"/>
                    </a:cubicBezTo>
                    <a:cubicBezTo>
                      <a:pt x="397155" y="291251"/>
                      <a:pt x="380411" y="280579"/>
                      <a:pt x="361702" y="277906"/>
                    </a:cubicBezTo>
                    <a:lnTo>
                      <a:pt x="298949" y="268941"/>
                    </a:lnTo>
                    <a:cubicBezTo>
                      <a:pt x="289984" y="262965"/>
                      <a:pt x="282802" y="251780"/>
                      <a:pt x="272055" y="251012"/>
                    </a:cubicBezTo>
                    <a:cubicBezTo>
                      <a:pt x="186762" y="244920"/>
                      <a:pt x="193056" y="246902"/>
                      <a:pt x="146549" y="277906"/>
                    </a:cubicBezTo>
                    <a:cubicBezTo>
                      <a:pt x="113249" y="273743"/>
                      <a:pt x="72916" y="279559"/>
                      <a:pt x="47937" y="251012"/>
                    </a:cubicBezTo>
                    <a:cubicBezTo>
                      <a:pt x="33747" y="234795"/>
                      <a:pt x="12079" y="197224"/>
                      <a:pt x="12079" y="197224"/>
                    </a:cubicBezTo>
                    <a:cubicBezTo>
                      <a:pt x="1252" y="153918"/>
                      <a:pt x="-8572" y="132310"/>
                      <a:pt x="12079" y="80682"/>
                    </a:cubicBezTo>
                    <a:cubicBezTo>
                      <a:pt x="15588" y="71908"/>
                      <a:pt x="30008" y="74706"/>
                      <a:pt x="38973" y="71718"/>
                    </a:cubicBezTo>
                    <a:lnTo>
                      <a:pt x="65867" y="44824"/>
                    </a:lnTo>
                    <a:lnTo>
                      <a:pt x="38973" y="0"/>
                    </a:lnTo>
                    <a:close/>
                  </a:path>
                </a:pathLst>
              </a:custGeom>
              <a:solidFill>
                <a:srgbClr val="674F0D"/>
              </a:solidFill>
              <a:ln w="31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350" name="Ellipse 349"/>
              <p:cNvSpPr/>
              <p:nvPr/>
            </p:nvSpPr>
            <p:spPr>
              <a:xfrm>
                <a:off x="7294005" y="11672225"/>
                <a:ext cx="45719" cy="81751"/>
              </a:xfrm>
              <a:prstGeom prst="ellipse">
                <a:avLst/>
              </a:prstGeom>
              <a:gradFill flip="none" rotWithShape="1">
                <a:gsLst>
                  <a:gs pos="0">
                    <a:srgbClr val="F1DB8B">
                      <a:shade val="30000"/>
                      <a:satMod val="115000"/>
                    </a:srgbClr>
                  </a:gs>
                  <a:gs pos="50000">
                    <a:srgbClr val="F1DB8B">
                      <a:shade val="67500"/>
                      <a:satMod val="115000"/>
                    </a:srgbClr>
                  </a:gs>
                  <a:gs pos="100000">
                    <a:srgbClr val="F1DB8B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8" name="Gruppieren 337"/>
            <p:cNvGrpSpPr/>
            <p:nvPr/>
          </p:nvGrpSpPr>
          <p:grpSpPr>
            <a:xfrm rot="20061112">
              <a:off x="7034789" y="11868288"/>
              <a:ext cx="246658" cy="101011"/>
              <a:chOff x="7093066" y="11652965"/>
              <a:chExt cx="246658" cy="101011"/>
            </a:xfrm>
          </p:grpSpPr>
          <p:sp>
            <p:nvSpPr>
              <p:cNvPr id="347" name="Freihandform 346"/>
              <p:cNvSpPr/>
              <p:nvPr/>
            </p:nvSpPr>
            <p:spPr>
              <a:xfrm>
                <a:off x="7093066" y="11652965"/>
                <a:ext cx="231217" cy="100125"/>
              </a:xfrm>
              <a:custGeom>
                <a:avLst/>
                <a:gdLst>
                  <a:gd name="connsiteX0" fmla="*/ 38973 w 1387997"/>
                  <a:gd name="connsiteY0" fmla="*/ 0 h 377475"/>
                  <a:gd name="connsiteX1" fmla="*/ 38973 w 1387997"/>
                  <a:gd name="connsiteY1" fmla="*/ 0 h 377475"/>
                  <a:gd name="connsiteX2" fmla="*/ 119655 w 1387997"/>
                  <a:gd name="connsiteY2" fmla="*/ 17930 h 377475"/>
                  <a:gd name="connsiteX3" fmla="*/ 146549 w 1387997"/>
                  <a:gd name="connsiteY3" fmla="*/ 26894 h 377475"/>
                  <a:gd name="connsiteX4" fmla="*/ 254126 w 1387997"/>
                  <a:gd name="connsiteY4" fmla="*/ 35859 h 377475"/>
                  <a:gd name="connsiteX5" fmla="*/ 298949 w 1387997"/>
                  <a:gd name="connsiteY5" fmla="*/ 44824 h 377475"/>
                  <a:gd name="connsiteX6" fmla="*/ 325843 w 1387997"/>
                  <a:gd name="connsiteY6" fmla="*/ 53788 h 377475"/>
                  <a:gd name="connsiteX7" fmla="*/ 540996 w 1387997"/>
                  <a:gd name="connsiteY7" fmla="*/ 62753 h 377475"/>
                  <a:gd name="connsiteX8" fmla="*/ 585820 w 1387997"/>
                  <a:gd name="connsiteY8" fmla="*/ 80682 h 377475"/>
                  <a:gd name="connsiteX9" fmla="*/ 666502 w 1387997"/>
                  <a:gd name="connsiteY9" fmla="*/ 98612 h 377475"/>
                  <a:gd name="connsiteX10" fmla="*/ 720290 w 1387997"/>
                  <a:gd name="connsiteY10" fmla="*/ 116541 h 377475"/>
                  <a:gd name="connsiteX11" fmla="*/ 1204384 w 1387997"/>
                  <a:gd name="connsiteY11" fmla="*/ 107577 h 377475"/>
                  <a:gd name="connsiteX12" fmla="*/ 1222314 w 1387997"/>
                  <a:gd name="connsiteY12" fmla="*/ 89647 h 377475"/>
                  <a:gd name="connsiteX13" fmla="*/ 1258173 w 1387997"/>
                  <a:gd name="connsiteY13" fmla="*/ 80682 h 377475"/>
                  <a:gd name="connsiteX14" fmla="*/ 1329890 w 1387997"/>
                  <a:gd name="connsiteY14" fmla="*/ 62753 h 377475"/>
                  <a:gd name="connsiteX15" fmla="*/ 1383679 w 1387997"/>
                  <a:gd name="connsiteY15" fmla="*/ 71718 h 377475"/>
                  <a:gd name="connsiteX16" fmla="*/ 1356784 w 1387997"/>
                  <a:gd name="connsiteY16" fmla="*/ 125506 h 377475"/>
                  <a:gd name="connsiteX17" fmla="*/ 1347820 w 1387997"/>
                  <a:gd name="connsiteY17" fmla="*/ 152400 h 377475"/>
                  <a:gd name="connsiteX18" fmla="*/ 1356784 w 1387997"/>
                  <a:gd name="connsiteY18" fmla="*/ 367553 h 377475"/>
                  <a:gd name="connsiteX19" fmla="*/ 1276102 w 1387997"/>
                  <a:gd name="connsiteY19" fmla="*/ 358588 h 377475"/>
                  <a:gd name="connsiteX20" fmla="*/ 1204384 w 1387997"/>
                  <a:gd name="connsiteY20" fmla="*/ 340659 h 377475"/>
                  <a:gd name="connsiteX21" fmla="*/ 1177490 w 1387997"/>
                  <a:gd name="connsiteY21" fmla="*/ 331694 h 377475"/>
                  <a:gd name="connsiteX22" fmla="*/ 1105773 w 1387997"/>
                  <a:gd name="connsiteY22" fmla="*/ 322730 h 377475"/>
                  <a:gd name="connsiteX23" fmla="*/ 1025090 w 1387997"/>
                  <a:gd name="connsiteY23" fmla="*/ 295835 h 377475"/>
                  <a:gd name="connsiteX24" fmla="*/ 998196 w 1387997"/>
                  <a:gd name="connsiteY24" fmla="*/ 286871 h 377475"/>
                  <a:gd name="connsiteX25" fmla="*/ 863726 w 1387997"/>
                  <a:gd name="connsiteY25" fmla="*/ 295835 h 377475"/>
                  <a:gd name="connsiteX26" fmla="*/ 845796 w 1387997"/>
                  <a:gd name="connsiteY26" fmla="*/ 313765 h 377475"/>
                  <a:gd name="connsiteX27" fmla="*/ 469279 w 1387997"/>
                  <a:gd name="connsiteY27" fmla="*/ 304800 h 377475"/>
                  <a:gd name="connsiteX28" fmla="*/ 415490 w 1387997"/>
                  <a:gd name="connsiteY28" fmla="*/ 295835 h 377475"/>
                  <a:gd name="connsiteX29" fmla="*/ 361702 w 1387997"/>
                  <a:gd name="connsiteY29" fmla="*/ 277906 h 377475"/>
                  <a:gd name="connsiteX30" fmla="*/ 298949 w 1387997"/>
                  <a:gd name="connsiteY30" fmla="*/ 268941 h 377475"/>
                  <a:gd name="connsiteX31" fmla="*/ 272055 w 1387997"/>
                  <a:gd name="connsiteY31" fmla="*/ 251012 h 377475"/>
                  <a:gd name="connsiteX32" fmla="*/ 146549 w 1387997"/>
                  <a:gd name="connsiteY32" fmla="*/ 277906 h 377475"/>
                  <a:gd name="connsiteX33" fmla="*/ 47937 w 1387997"/>
                  <a:gd name="connsiteY33" fmla="*/ 251012 h 377475"/>
                  <a:gd name="connsiteX34" fmla="*/ 12079 w 1387997"/>
                  <a:gd name="connsiteY34" fmla="*/ 197224 h 377475"/>
                  <a:gd name="connsiteX35" fmla="*/ 12079 w 1387997"/>
                  <a:gd name="connsiteY35" fmla="*/ 80682 h 377475"/>
                  <a:gd name="connsiteX36" fmla="*/ 38973 w 1387997"/>
                  <a:gd name="connsiteY36" fmla="*/ 71718 h 377475"/>
                  <a:gd name="connsiteX37" fmla="*/ 65867 w 1387997"/>
                  <a:gd name="connsiteY37" fmla="*/ 44824 h 377475"/>
                  <a:gd name="connsiteX38" fmla="*/ 38973 w 1387997"/>
                  <a:gd name="connsiteY38" fmla="*/ 0 h 377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87997" h="377475">
                    <a:moveTo>
                      <a:pt x="38973" y="0"/>
                    </a:moveTo>
                    <a:lnTo>
                      <a:pt x="38973" y="0"/>
                    </a:lnTo>
                    <a:cubicBezTo>
                      <a:pt x="65867" y="5977"/>
                      <a:pt x="92927" y="11248"/>
                      <a:pt x="119655" y="17930"/>
                    </a:cubicBezTo>
                    <a:cubicBezTo>
                      <a:pt x="128822" y="20222"/>
                      <a:pt x="137182" y="25645"/>
                      <a:pt x="146549" y="26894"/>
                    </a:cubicBezTo>
                    <a:cubicBezTo>
                      <a:pt x="182217" y="31650"/>
                      <a:pt x="218267" y="32871"/>
                      <a:pt x="254126" y="35859"/>
                    </a:cubicBezTo>
                    <a:cubicBezTo>
                      <a:pt x="269067" y="38847"/>
                      <a:pt x="284167" y="41129"/>
                      <a:pt x="298949" y="44824"/>
                    </a:cubicBezTo>
                    <a:cubicBezTo>
                      <a:pt x="308116" y="47116"/>
                      <a:pt x="316419" y="53090"/>
                      <a:pt x="325843" y="53788"/>
                    </a:cubicBezTo>
                    <a:cubicBezTo>
                      <a:pt x="397427" y="59090"/>
                      <a:pt x="469278" y="59765"/>
                      <a:pt x="540996" y="62753"/>
                    </a:cubicBezTo>
                    <a:cubicBezTo>
                      <a:pt x="555937" y="68729"/>
                      <a:pt x="570554" y="75593"/>
                      <a:pt x="585820" y="80682"/>
                    </a:cubicBezTo>
                    <a:cubicBezTo>
                      <a:pt x="622049" y="92758"/>
                      <a:pt x="627421" y="87953"/>
                      <a:pt x="666502" y="98612"/>
                    </a:cubicBezTo>
                    <a:cubicBezTo>
                      <a:pt x="684735" y="103585"/>
                      <a:pt x="720290" y="116541"/>
                      <a:pt x="720290" y="116541"/>
                    </a:cubicBezTo>
                    <a:cubicBezTo>
                      <a:pt x="881655" y="113553"/>
                      <a:pt x="1043223" y="116211"/>
                      <a:pt x="1204384" y="107577"/>
                    </a:cubicBezTo>
                    <a:cubicBezTo>
                      <a:pt x="1212824" y="107125"/>
                      <a:pt x="1214754" y="93427"/>
                      <a:pt x="1222314" y="89647"/>
                    </a:cubicBezTo>
                    <a:cubicBezTo>
                      <a:pt x="1233334" y="84137"/>
                      <a:pt x="1246326" y="84067"/>
                      <a:pt x="1258173" y="80682"/>
                    </a:cubicBezTo>
                    <a:cubicBezTo>
                      <a:pt x="1322489" y="62306"/>
                      <a:pt x="1238767" y="80978"/>
                      <a:pt x="1329890" y="62753"/>
                    </a:cubicBezTo>
                    <a:cubicBezTo>
                      <a:pt x="1347820" y="65741"/>
                      <a:pt x="1370826" y="58865"/>
                      <a:pt x="1383679" y="71718"/>
                    </a:cubicBezTo>
                    <a:cubicBezTo>
                      <a:pt x="1400202" y="88241"/>
                      <a:pt x="1364536" y="117755"/>
                      <a:pt x="1356784" y="125506"/>
                    </a:cubicBezTo>
                    <a:cubicBezTo>
                      <a:pt x="1353796" y="134471"/>
                      <a:pt x="1347820" y="142950"/>
                      <a:pt x="1347820" y="152400"/>
                    </a:cubicBezTo>
                    <a:cubicBezTo>
                      <a:pt x="1347820" y="224180"/>
                      <a:pt x="1380365" y="299757"/>
                      <a:pt x="1356784" y="367553"/>
                    </a:cubicBezTo>
                    <a:cubicBezTo>
                      <a:pt x="1347894" y="393111"/>
                      <a:pt x="1302996" y="361576"/>
                      <a:pt x="1276102" y="358588"/>
                    </a:cubicBezTo>
                    <a:cubicBezTo>
                      <a:pt x="1214617" y="338095"/>
                      <a:pt x="1290942" y="362299"/>
                      <a:pt x="1204384" y="340659"/>
                    </a:cubicBezTo>
                    <a:cubicBezTo>
                      <a:pt x="1195217" y="338367"/>
                      <a:pt x="1186787" y="333384"/>
                      <a:pt x="1177490" y="331694"/>
                    </a:cubicBezTo>
                    <a:cubicBezTo>
                      <a:pt x="1153787" y="327384"/>
                      <a:pt x="1129679" y="325718"/>
                      <a:pt x="1105773" y="322730"/>
                    </a:cubicBezTo>
                    <a:lnTo>
                      <a:pt x="1025090" y="295835"/>
                    </a:lnTo>
                    <a:lnTo>
                      <a:pt x="998196" y="286871"/>
                    </a:lnTo>
                    <a:cubicBezTo>
                      <a:pt x="953373" y="289859"/>
                      <a:pt x="907965" y="288028"/>
                      <a:pt x="863726" y="295835"/>
                    </a:cubicBezTo>
                    <a:cubicBezTo>
                      <a:pt x="855402" y="297304"/>
                      <a:pt x="854246" y="313573"/>
                      <a:pt x="845796" y="313765"/>
                    </a:cubicBezTo>
                    <a:lnTo>
                      <a:pt x="469279" y="304800"/>
                    </a:lnTo>
                    <a:cubicBezTo>
                      <a:pt x="451349" y="301812"/>
                      <a:pt x="433124" y="300244"/>
                      <a:pt x="415490" y="295835"/>
                    </a:cubicBezTo>
                    <a:cubicBezTo>
                      <a:pt x="397155" y="291251"/>
                      <a:pt x="380411" y="280579"/>
                      <a:pt x="361702" y="277906"/>
                    </a:cubicBezTo>
                    <a:lnTo>
                      <a:pt x="298949" y="268941"/>
                    </a:lnTo>
                    <a:cubicBezTo>
                      <a:pt x="289984" y="262965"/>
                      <a:pt x="282802" y="251780"/>
                      <a:pt x="272055" y="251012"/>
                    </a:cubicBezTo>
                    <a:cubicBezTo>
                      <a:pt x="186762" y="244920"/>
                      <a:pt x="193056" y="246902"/>
                      <a:pt x="146549" y="277906"/>
                    </a:cubicBezTo>
                    <a:cubicBezTo>
                      <a:pt x="113249" y="273743"/>
                      <a:pt x="72916" y="279559"/>
                      <a:pt x="47937" y="251012"/>
                    </a:cubicBezTo>
                    <a:cubicBezTo>
                      <a:pt x="33747" y="234795"/>
                      <a:pt x="12079" y="197224"/>
                      <a:pt x="12079" y="197224"/>
                    </a:cubicBezTo>
                    <a:cubicBezTo>
                      <a:pt x="1252" y="153918"/>
                      <a:pt x="-8572" y="132310"/>
                      <a:pt x="12079" y="80682"/>
                    </a:cubicBezTo>
                    <a:cubicBezTo>
                      <a:pt x="15588" y="71908"/>
                      <a:pt x="30008" y="74706"/>
                      <a:pt x="38973" y="71718"/>
                    </a:cubicBezTo>
                    <a:lnTo>
                      <a:pt x="65867" y="44824"/>
                    </a:lnTo>
                    <a:lnTo>
                      <a:pt x="38973" y="0"/>
                    </a:lnTo>
                    <a:close/>
                  </a:path>
                </a:pathLst>
              </a:custGeom>
              <a:solidFill>
                <a:srgbClr val="674F0D"/>
              </a:solidFill>
              <a:ln w="31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348" name="Ellipse 347"/>
              <p:cNvSpPr/>
              <p:nvPr/>
            </p:nvSpPr>
            <p:spPr>
              <a:xfrm>
                <a:off x="7294005" y="11672225"/>
                <a:ext cx="45719" cy="81751"/>
              </a:xfrm>
              <a:prstGeom prst="ellipse">
                <a:avLst/>
              </a:prstGeom>
              <a:gradFill flip="none" rotWithShape="1">
                <a:gsLst>
                  <a:gs pos="0">
                    <a:srgbClr val="F1DB8B">
                      <a:shade val="30000"/>
                      <a:satMod val="115000"/>
                    </a:srgbClr>
                  </a:gs>
                  <a:gs pos="50000">
                    <a:srgbClr val="F1DB8B">
                      <a:shade val="67500"/>
                      <a:satMod val="115000"/>
                    </a:srgbClr>
                  </a:gs>
                  <a:gs pos="100000">
                    <a:srgbClr val="F1DB8B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9" name="Freihandform 338"/>
            <p:cNvSpPr/>
            <p:nvPr/>
          </p:nvSpPr>
          <p:spPr>
            <a:xfrm>
              <a:off x="7274622" y="11457924"/>
              <a:ext cx="165401" cy="79343"/>
            </a:xfrm>
            <a:custGeom>
              <a:avLst/>
              <a:gdLst>
                <a:gd name="connsiteX0" fmla="*/ 380 w 401059"/>
                <a:gd name="connsiteY0" fmla="*/ 115057 h 224303"/>
                <a:gd name="connsiteX1" fmla="*/ 380 w 401059"/>
                <a:gd name="connsiteY1" fmla="*/ 115057 h 224303"/>
                <a:gd name="connsiteX2" fmla="*/ 39742 w 401059"/>
                <a:gd name="connsiteY2" fmla="*/ 112029 h 224303"/>
                <a:gd name="connsiteX3" fmla="*/ 51853 w 401059"/>
                <a:gd name="connsiteY3" fmla="*/ 109001 h 224303"/>
                <a:gd name="connsiteX4" fmla="*/ 57909 w 401059"/>
                <a:gd name="connsiteY4" fmla="*/ 99918 h 224303"/>
                <a:gd name="connsiteX5" fmla="*/ 66992 w 401059"/>
                <a:gd name="connsiteY5" fmla="*/ 93862 h 224303"/>
                <a:gd name="connsiteX6" fmla="*/ 73048 w 401059"/>
                <a:gd name="connsiteY6" fmla="*/ 84779 h 224303"/>
                <a:gd name="connsiteX7" fmla="*/ 91215 w 401059"/>
                <a:gd name="connsiteY7" fmla="*/ 78723 h 224303"/>
                <a:gd name="connsiteX8" fmla="*/ 97270 w 401059"/>
                <a:gd name="connsiteY8" fmla="*/ 66612 h 224303"/>
                <a:gd name="connsiteX9" fmla="*/ 106354 w 401059"/>
                <a:gd name="connsiteY9" fmla="*/ 63584 h 224303"/>
                <a:gd name="connsiteX10" fmla="*/ 115437 w 401059"/>
                <a:gd name="connsiteY10" fmla="*/ 57529 h 224303"/>
                <a:gd name="connsiteX11" fmla="*/ 133604 w 401059"/>
                <a:gd name="connsiteY11" fmla="*/ 51473 h 224303"/>
                <a:gd name="connsiteX12" fmla="*/ 142687 w 401059"/>
                <a:gd name="connsiteY12" fmla="*/ 48445 h 224303"/>
                <a:gd name="connsiteX13" fmla="*/ 169938 w 401059"/>
                <a:gd name="connsiteY13" fmla="*/ 33306 h 224303"/>
                <a:gd name="connsiteX14" fmla="*/ 175993 w 401059"/>
                <a:gd name="connsiteY14" fmla="*/ 24223 h 224303"/>
                <a:gd name="connsiteX15" fmla="*/ 185077 w 401059"/>
                <a:gd name="connsiteY15" fmla="*/ 18167 h 224303"/>
                <a:gd name="connsiteX16" fmla="*/ 188105 w 401059"/>
                <a:gd name="connsiteY16" fmla="*/ 9084 h 224303"/>
                <a:gd name="connsiteX17" fmla="*/ 194160 w 401059"/>
                <a:gd name="connsiteY17" fmla="*/ 0 h 224303"/>
                <a:gd name="connsiteX18" fmla="*/ 191132 w 401059"/>
                <a:gd name="connsiteY18" fmla="*/ 9084 h 224303"/>
                <a:gd name="connsiteX19" fmla="*/ 182049 w 401059"/>
                <a:gd name="connsiteY19" fmla="*/ 15139 h 224303"/>
                <a:gd name="connsiteX20" fmla="*/ 172966 w 401059"/>
                <a:gd name="connsiteY20" fmla="*/ 33306 h 224303"/>
                <a:gd name="connsiteX21" fmla="*/ 166910 w 401059"/>
                <a:gd name="connsiteY21" fmla="*/ 51473 h 224303"/>
                <a:gd name="connsiteX22" fmla="*/ 160854 w 401059"/>
                <a:gd name="connsiteY22" fmla="*/ 60556 h 224303"/>
                <a:gd name="connsiteX23" fmla="*/ 179021 w 401059"/>
                <a:gd name="connsiteY23" fmla="*/ 54501 h 224303"/>
                <a:gd name="connsiteX24" fmla="*/ 191132 w 401059"/>
                <a:gd name="connsiteY24" fmla="*/ 57529 h 224303"/>
                <a:gd name="connsiteX25" fmla="*/ 200216 w 401059"/>
                <a:gd name="connsiteY25" fmla="*/ 60556 h 224303"/>
                <a:gd name="connsiteX26" fmla="*/ 221411 w 401059"/>
                <a:gd name="connsiteY26" fmla="*/ 63584 h 224303"/>
                <a:gd name="connsiteX27" fmla="*/ 215355 w 401059"/>
                <a:gd name="connsiteY27" fmla="*/ 81751 h 224303"/>
                <a:gd name="connsiteX28" fmla="*/ 197188 w 401059"/>
                <a:gd name="connsiteY28" fmla="*/ 87807 h 224303"/>
                <a:gd name="connsiteX29" fmla="*/ 188105 w 401059"/>
                <a:gd name="connsiteY29" fmla="*/ 81751 h 224303"/>
                <a:gd name="connsiteX30" fmla="*/ 139660 w 401059"/>
                <a:gd name="connsiteY30" fmla="*/ 81751 h 224303"/>
                <a:gd name="connsiteX31" fmla="*/ 136632 w 401059"/>
                <a:gd name="connsiteY31" fmla="*/ 90835 h 224303"/>
                <a:gd name="connsiteX32" fmla="*/ 106354 w 401059"/>
                <a:gd name="connsiteY32" fmla="*/ 99918 h 224303"/>
                <a:gd name="connsiteX33" fmla="*/ 97270 w 401059"/>
                <a:gd name="connsiteY33" fmla="*/ 105974 h 224303"/>
                <a:gd name="connsiteX34" fmla="*/ 94242 w 401059"/>
                <a:gd name="connsiteY34" fmla="*/ 115057 h 224303"/>
                <a:gd name="connsiteX35" fmla="*/ 151771 w 401059"/>
                <a:gd name="connsiteY35" fmla="*/ 118085 h 224303"/>
                <a:gd name="connsiteX36" fmla="*/ 169938 w 401059"/>
                <a:gd name="connsiteY36" fmla="*/ 124140 h 224303"/>
                <a:gd name="connsiteX37" fmla="*/ 179021 w 401059"/>
                <a:gd name="connsiteY37" fmla="*/ 130196 h 224303"/>
                <a:gd name="connsiteX38" fmla="*/ 197188 w 401059"/>
                <a:gd name="connsiteY38" fmla="*/ 136252 h 224303"/>
                <a:gd name="connsiteX39" fmla="*/ 206272 w 401059"/>
                <a:gd name="connsiteY39" fmla="*/ 142307 h 224303"/>
                <a:gd name="connsiteX40" fmla="*/ 254717 w 401059"/>
                <a:gd name="connsiteY40" fmla="*/ 145335 h 224303"/>
                <a:gd name="connsiteX41" fmla="*/ 318301 w 401059"/>
                <a:gd name="connsiteY41" fmla="*/ 145335 h 224303"/>
                <a:gd name="connsiteX42" fmla="*/ 330412 w 401059"/>
                <a:gd name="connsiteY42" fmla="*/ 139280 h 224303"/>
                <a:gd name="connsiteX43" fmla="*/ 342523 w 401059"/>
                <a:gd name="connsiteY43" fmla="*/ 136252 h 224303"/>
                <a:gd name="connsiteX44" fmla="*/ 360690 w 401059"/>
                <a:gd name="connsiteY44" fmla="*/ 130196 h 224303"/>
                <a:gd name="connsiteX45" fmla="*/ 375829 w 401059"/>
                <a:gd name="connsiteY45" fmla="*/ 112029 h 224303"/>
                <a:gd name="connsiteX46" fmla="*/ 381885 w 401059"/>
                <a:gd name="connsiteY46" fmla="*/ 93862 h 224303"/>
                <a:gd name="connsiteX47" fmla="*/ 378857 w 401059"/>
                <a:gd name="connsiteY47" fmla="*/ 78723 h 224303"/>
                <a:gd name="connsiteX48" fmla="*/ 372801 w 401059"/>
                <a:gd name="connsiteY48" fmla="*/ 96890 h 224303"/>
                <a:gd name="connsiteX49" fmla="*/ 360690 w 401059"/>
                <a:gd name="connsiteY49" fmla="*/ 115057 h 224303"/>
                <a:gd name="connsiteX50" fmla="*/ 351607 w 401059"/>
                <a:gd name="connsiteY50" fmla="*/ 145335 h 224303"/>
                <a:gd name="connsiteX51" fmla="*/ 342523 w 401059"/>
                <a:gd name="connsiteY51" fmla="*/ 154419 h 224303"/>
                <a:gd name="connsiteX52" fmla="*/ 281967 w 401059"/>
                <a:gd name="connsiteY52" fmla="*/ 157446 h 224303"/>
                <a:gd name="connsiteX53" fmla="*/ 327384 w 401059"/>
                <a:gd name="connsiteY53" fmla="*/ 169558 h 224303"/>
                <a:gd name="connsiteX54" fmla="*/ 345551 w 401059"/>
                <a:gd name="connsiteY54" fmla="*/ 175613 h 224303"/>
                <a:gd name="connsiteX55" fmla="*/ 363718 w 401059"/>
                <a:gd name="connsiteY55" fmla="*/ 187725 h 224303"/>
                <a:gd name="connsiteX56" fmla="*/ 381885 w 401059"/>
                <a:gd name="connsiteY56" fmla="*/ 202864 h 224303"/>
                <a:gd name="connsiteX57" fmla="*/ 390968 w 401059"/>
                <a:gd name="connsiteY57" fmla="*/ 205891 h 224303"/>
                <a:gd name="connsiteX58" fmla="*/ 397024 w 401059"/>
                <a:gd name="connsiteY58" fmla="*/ 214975 h 224303"/>
                <a:gd name="connsiteX59" fmla="*/ 400052 w 401059"/>
                <a:gd name="connsiteY59" fmla="*/ 224058 h 224303"/>
                <a:gd name="connsiteX60" fmla="*/ 387940 w 401059"/>
                <a:gd name="connsiteY60" fmla="*/ 218003 h 224303"/>
                <a:gd name="connsiteX61" fmla="*/ 369774 w 401059"/>
                <a:gd name="connsiteY61" fmla="*/ 205891 h 224303"/>
                <a:gd name="connsiteX62" fmla="*/ 360690 w 401059"/>
                <a:gd name="connsiteY62" fmla="*/ 199836 h 224303"/>
                <a:gd name="connsiteX63" fmla="*/ 354634 w 401059"/>
                <a:gd name="connsiteY63" fmla="*/ 190752 h 224303"/>
                <a:gd name="connsiteX64" fmla="*/ 333440 w 401059"/>
                <a:gd name="connsiteY64" fmla="*/ 181669 h 224303"/>
                <a:gd name="connsiteX65" fmla="*/ 306189 w 401059"/>
                <a:gd name="connsiteY65" fmla="*/ 178641 h 224303"/>
                <a:gd name="connsiteX66" fmla="*/ 294078 w 401059"/>
                <a:gd name="connsiteY66" fmla="*/ 175613 h 224303"/>
                <a:gd name="connsiteX67" fmla="*/ 284995 w 401059"/>
                <a:gd name="connsiteY67" fmla="*/ 172586 h 224303"/>
                <a:gd name="connsiteX68" fmla="*/ 236550 w 401059"/>
                <a:gd name="connsiteY68" fmla="*/ 166530 h 224303"/>
                <a:gd name="connsiteX69" fmla="*/ 215355 w 401059"/>
                <a:gd name="connsiteY69" fmla="*/ 160474 h 224303"/>
                <a:gd name="connsiteX70" fmla="*/ 166910 w 401059"/>
                <a:gd name="connsiteY70" fmla="*/ 157446 h 224303"/>
                <a:gd name="connsiteX71" fmla="*/ 142687 w 401059"/>
                <a:gd name="connsiteY71" fmla="*/ 154419 h 224303"/>
                <a:gd name="connsiteX72" fmla="*/ 130576 w 401059"/>
                <a:gd name="connsiteY72" fmla="*/ 151391 h 224303"/>
                <a:gd name="connsiteX73" fmla="*/ 121493 w 401059"/>
                <a:gd name="connsiteY73" fmla="*/ 148363 h 224303"/>
                <a:gd name="connsiteX74" fmla="*/ 79103 w 401059"/>
                <a:gd name="connsiteY74" fmla="*/ 145335 h 224303"/>
                <a:gd name="connsiteX75" fmla="*/ 6436 w 401059"/>
                <a:gd name="connsiteY75" fmla="*/ 133224 h 224303"/>
                <a:gd name="connsiteX76" fmla="*/ 380 w 401059"/>
                <a:gd name="connsiteY76" fmla="*/ 124140 h 224303"/>
                <a:gd name="connsiteX77" fmla="*/ 380 w 401059"/>
                <a:gd name="connsiteY77" fmla="*/ 115057 h 2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401059" h="224303">
                  <a:moveTo>
                    <a:pt x="380" y="115057"/>
                  </a:moveTo>
                  <a:lnTo>
                    <a:pt x="380" y="115057"/>
                  </a:lnTo>
                  <a:cubicBezTo>
                    <a:pt x="13501" y="114048"/>
                    <a:pt x="26673" y="113567"/>
                    <a:pt x="39742" y="112029"/>
                  </a:cubicBezTo>
                  <a:cubicBezTo>
                    <a:pt x="43875" y="111543"/>
                    <a:pt x="48391" y="111309"/>
                    <a:pt x="51853" y="109001"/>
                  </a:cubicBezTo>
                  <a:cubicBezTo>
                    <a:pt x="54881" y="106983"/>
                    <a:pt x="55336" y="102491"/>
                    <a:pt x="57909" y="99918"/>
                  </a:cubicBezTo>
                  <a:cubicBezTo>
                    <a:pt x="60482" y="97345"/>
                    <a:pt x="63964" y="95881"/>
                    <a:pt x="66992" y="93862"/>
                  </a:cubicBezTo>
                  <a:cubicBezTo>
                    <a:pt x="69011" y="90834"/>
                    <a:pt x="69962" y="86708"/>
                    <a:pt x="73048" y="84779"/>
                  </a:cubicBezTo>
                  <a:cubicBezTo>
                    <a:pt x="78461" y="81396"/>
                    <a:pt x="91215" y="78723"/>
                    <a:pt x="91215" y="78723"/>
                  </a:cubicBezTo>
                  <a:cubicBezTo>
                    <a:pt x="93233" y="74686"/>
                    <a:pt x="94079" y="69803"/>
                    <a:pt x="97270" y="66612"/>
                  </a:cubicBezTo>
                  <a:cubicBezTo>
                    <a:pt x="99527" y="64355"/>
                    <a:pt x="103499" y="65011"/>
                    <a:pt x="106354" y="63584"/>
                  </a:cubicBezTo>
                  <a:cubicBezTo>
                    <a:pt x="109609" y="61957"/>
                    <a:pt x="112112" y="59007"/>
                    <a:pt x="115437" y="57529"/>
                  </a:cubicBezTo>
                  <a:cubicBezTo>
                    <a:pt x="121270" y="54937"/>
                    <a:pt x="127548" y="53492"/>
                    <a:pt x="133604" y="51473"/>
                  </a:cubicBezTo>
                  <a:cubicBezTo>
                    <a:pt x="136632" y="50464"/>
                    <a:pt x="140032" y="50215"/>
                    <a:pt x="142687" y="48445"/>
                  </a:cubicBezTo>
                  <a:cubicBezTo>
                    <a:pt x="163510" y="34564"/>
                    <a:pt x="153950" y="38635"/>
                    <a:pt x="169938" y="33306"/>
                  </a:cubicBezTo>
                  <a:cubicBezTo>
                    <a:pt x="171956" y="30278"/>
                    <a:pt x="173420" y="26796"/>
                    <a:pt x="175993" y="24223"/>
                  </a:cubicBezTo>
                  <a:cubicBezTo>
                    <a:pt x="178566" y="21650"/>
                    <a:pt x="182804" y="21009"/>
                    <a:pt x="185077" y="18167"/>
                  </a:cubicBezTo>
                  <a:cubicBezTo>
                    <a:pt x="187071" y="15675"/>
                    <a:pt x="186678" y="11939"/>
                    <a:pt x="188105" y="9084"/>
                  </a:cubicBezTo>
                  <a:cubicBezTo>
                    <a:pt x="189732" y="5829"/>
                    <a:pt x="190521" y="0"/>
                    <a:pt x="194160" y="0"/>
                  </a:cubicBezTo>
                  <a:cubicBezTo>
                    <a:pt x="197352" y="0"/>
                    <a:pt x="193126" y="6592"/>
                    <a:pt x="191132" y="9084"/>
                  </a:cubicBezTo>
                  <a:cubicBezTo>
                    <a:pt x="188859" y="11925"/>
                    <a:pt x="185077" y="13121"/>
                    <a:pt x="182049" y="15139"/>
                  </a:cubicBezTo>
                  <a:cubicBezTo>
                    <a:pt x="171006" y="48267"/>
                    <a:pt x="188616" y="-1908"/>
                    <a:pt x="172966" y="33306"/>
                  </a:cubicBezTo>
                  <a:cubicBezTo>
                    <a:pt x="170374" y="39139"/>
                    <a:pt x="170451" y="46162"/>
                    <a:pt x="166910" y="51473"/>
                  </a:cubicBezTo>
                  <a:cubicBezTo>
                    <a:pt x="164891" y="54501"/>
                    <a:pt x="157324" y="59673"/>
                    <a:pt x="160854" y="60556"/>
                  </a:cubicBezTo>
                  <a:cubicBezTo>
                    <a:pt x="167047" y="62104"/>
                    <a:pt x="179021" y="54501"/>
                    <a:pt x="179021" y="54501"/>
                  </a:cubicBezTo>
                  <a:cubicBezTo>
                    <a:pt x="183058" y="55510"/>
                    <a:pt x="187131" y="56386"/>
                    <a:pt x="191132" y="57529"/>
                  </a:cubicBezTo>
                  <a:cubicBezTo>
                    <a:pt x="194201" y="58406"/>
                    <a:pt x="197086" y="59930"/>
                    <a:pt x="200216" y="60556"/>
                  </a:cubicBezTo>
                  <a:cubicBezTo>
                    <a:pt x="207214" y="61955"/>
                    <a:pt x="214346" y="62575"/>
                    <a:pt x="221411" y="63584"/>
                  </a:cubicBezTo>
                  <a:cubicBezTo>
                    <a:pt x="219392" y="69640"/>
                    <a:pt x="221411" y="79732"/>
                    <a:pt x="215355" y="81751"/>
                  </a:cubicBezTo>
                  <a:lnTo>
                    <a:pt x="197188" y="87807"/>
                  </a:lnTo>
                  <a:cubicBezTo>
                    <a:pt x="194160" y="85788"/>
                    <a:pt x="191360" y="83378"/>
                    <a:pt x="188105" y="81751"/>
                  </a:cubicBezTo>
                  <a:cubicBezTo>
                    <a:pt x="172769" y="74082"/>
                    <a:pt x="156513" y="80455"/>
                    <a:pt x="139660" y="81751"/>
                  </a:cubicBezTo>
                  <a:cubicBezTo>
                    <a:pt x="138651" y="84779"/>
                    <a:pt x="138626" y="88343"/>
                    <a:pt x="136632" y="90835"/>
                  </a:cubicBezTo>
                  <a:cubicBezTo>
                    <a:pt x="129526" y="99717"/>
                    <a:pt x="115627" y="98593"/>
                    <a:pt x="106354" y="99918"/>
                  </a:cubicBezTo>
                  <a:cubicBezTo>
                    <a:pt x="103326" y="101937"/>
                    <a:pt x="99543" y="103132"/>
                    <a:pt x="97270" y="105974"/>
                  </a:cubicBezTo>
                  <a:cubicBezTo>
                    <a:pt x="95276" y="108466"/>
                    <a:pt x="91127" y="114365"/>
                    <a:pt x="94242" y="115057"/>
                  </a:cubicBezTo>
                  <a:cubicBezTo>
                    <a:pt x="112988" y="119223"/>
                    <a:pt x="132595" y="117076"/>
                    <a:pt x="151771" y="118085"/>
                  </a:cubicBezTo>
                  <a:cubicBezTo>
                    <a:pt x="157827" y="120103"/>
                    <a:pt x="164627" y="120599"/>
                    <a:pt x="169938" y="124140"/>
                  </a:cubicBezTo>
                  <a:cubicBezTo>
                    <a:pt x="172966" y="126159"/>
                    <a:pt x="175696" y="128718"/>
                    <a:pt x="179021" y="130196"/>
                  </a:cubicBezTo>
                  <a:cubicBezTo>
                    <a:pt x="184854" y="132789"/>
                    <a:pt x="191877" y="132712"/>
                    <a:pt x="197188" y="136252"/>
                  </a:cubicBezTo>
                  <a:cubicBezTo>
                    <a:pt x="200216" y="138270"/>
                    <a:pt x="202678" y="141739"/>
                    <a:pt x="206272" y="142307"/>
                  </a:cubicBezTo>
                  <a:cubicBezTo>
                    <a:pt x="222254" y="144830"/>
                    <a:pt x="238569" y="144326"/>
                    <a:pt x="254717" y="145335"/>
                  </a:cubicBezTo>
                  <a:cubicBezTo>
                    <a:pt x="279321" y="153537"/>
                    <a:pt x="270536" y="151848"/>
                    <a:pt x="318301" y="145335"/>
                  </a:cubicBezTo>
                  <a:cubicBezTo>
                    <a:pt x="322773" y="144725"/>
                    <a:pt x="326186" y="140865"/>
                    <a:pt x="330412" y="139280"/>
                  </a:cubicBezTo>
                  <a:cubicBezTo>
                    <a:pt x="334308" y="137819"/>
                    <a:pt x="338537" y="137448"/>
                    <a:pt x="342523" y="136252"/>
                  </a:cubicBezTo>
                  <a:cubicBezTo>
                    <a:pt x="348637" y="134418"/>
                    <a:pt x="360690" y="130196"/>
                    <a:pt x="360690" y="130196"/>
                  </a:cubicBezTo>
                  <a:cubicBezTo>
                    <a:pt x="366398" y="124489"/>
                    <a:pt x="372455" y="119620"/>
                    <a:pt x="375829" y="112029"/>
                  </a:cubicBezTo>
                  <a:cubicBezTo>
                    <a:pt x="378421" y="106196"/>
                    <a:pt x="381885" y="93862"/>
                    <a:pt x="381885" y="93862"/>
                  </a:cubicBezTo>
                  <a:cubicBezTo>
                    <a:pt x="380876" y="88816"/>
                    <a:pt x="383739" y="77096"/>
                    <a:pt x="378857" y="78723"/>
                  </a:cubicBezTo>
                  <a:cubicBezTo>
                    <a:pt x="372801" y="80742"/>
                    <a:pt x="374819" y="90834"/>
                    <a:pt x="372801" y="96890"/>
                  </a:cubicBezTo>
                  <a:cubicBezTo>
                    <a:pt x="368419" y="110038"/>
                    <a:pt x="372033" y="103715"/>
                    <a:pt x="360690" y="115057"/>
                  </a:cubicBezTo>
                  <a:cubicBezTo>
                    <a:pt x="359318" y="120544"/>
                    <a:pt x="354063" y="142879"/>
                    <a:pt x="351607" y="145335"/>
                  </a:cubicBezTo>
                  <a:cubicBezTo>
                    <a:pt x="348579" y="148363"/>
                    <a:pt x="346742" y="153685"/>
                    <a:pt x="342523" y="154419"/>
                  </a:cubicBezTo>
                  <a:cubicBezTo>
                    <a:pt x="322611" y="157882"/>
                    <a:pt x="302152" y="156437"/>
                    <a:pt x="281967" y="157446"/>
                  </a:cubicBezTo>
                  <a:cubicBezTo>
                    <a:pt x="302744" y="171299"/>
                    <a:pt x="282472" y="159578"/>
                    <a:pt x="327384" y="169558"/>
                  </a:cubicBezTo>
                  <a:cubicBezTo>
                    <a:pt x="333615" y="170943"/>
                    <a:pt x="345551" y="175613"/>
                    <a:pt x="345551" y="175613"/>
                  </a:cubicBezTo>
                  <a:cubicBezTo>
                    <a:pt x="351607" y="179650"/>
                    <a:pt x="358572" y="182579"/>
                    <a:pt x="363718" y="187725"/>
                  </a:cubicBezTo>
                  <a:cubicBezTo>
                    <a:pt x="370414" y="194421"/>
                    <a:pt x="373454" y="198649"/>
                    <a:pt x="381885" y="202864"/>
                  </a:cubicBezTo>
                  <a:cubicBezTo>
                    <a:pt x="384739" y="204291"/>
                    <a:pt x="387940" y="204882"/>
                    <a:pt x="390968" y="205891"/>
                  </a:cubicBezTo>
                  <a:cubicBezTo>
                    <a:pt x="392987" y="208919"/>
                    <a:pt x="395396" y="211720"/>
                    <a:pt x="397024" y="214975"/>
                  </a:cubicBezTo>
                  <a:cubicBezTo>
                    <a:pt x="398451" y="217830"/>
                    <a:pt x="403080" y="223049"/>
                    <a:pt x="400052" y="224058"/>
                  </a:cubicBezTo>
                  <a:cubicBezTo>
                    <a:pt x="395770" y="225485"/>
                    <a:pt x="391810" y="220325"/>
                    <a:pt x="387940" y="218003"/>
                  </a:cubicBezTo>
                  <a:cubicBezTo>
                    <a:pt x="381699" y="214259"/>
                    <a:pt x="375830" y="209928"/>
                    <a:pt x="369774" y="205891"/>
                  </a:cubicBezTo>
                  <a:lnTo>
                    <a:pt x="360690" y="199836"/>
                  </a:lnTo>
                  <a:cubicBezTo>
                    <a:pt x="358671" y="196808"/>
                    <a:pt x="357207" y="193325"/>
                    <a:pt x="354634" y="190752"/>
                  </a:cubicBezTo>
                  <a:cubicBezTo>
                    <a:pt x="348586" y="184704"/>
                    <a:pt x="341651" y="182932"/>
                    <a:pt x="333440" y="181669"/>
                  </a:cubicBezTo>
                  <a:cubicBezTo>
                    <a:pt x="324407" y="180279"/>
                    <a:pt x="315273" y="179650"/>
                    <a:pt x="306189" y="178641"/>
                  </a:cubicBezTo>
                  <a:cubicBezTo>
                    <a:pt x="302152" y="177632"/>
                    <a:pt x="298079" y="176756"/>
                    <a:pt x="294078" y="175613"/>
                  </a:cubicBezTo>
                  <a:cubicBezTo>
                    <a:pt x="291009" y="174736"/>
                    <a:pt x="288147" y="173084"/>
                    <a:pt x="284995" y="172586"/>
                  </a:cubicBezTo>
                  <a:cubicBezTo>
                    <a:pt x="268920" y="170048"/>
                    <a:pt x="252698" y="168549"/>
                    <a:pt x="236550" y="166530"/>
                  </a:cubicBezTo>
                  <a:cubicBezTo>
                    <a:pt x="231018" y="164686"/>
                    <a:pt x="220785" y="161017"/>
                    <a:pt x="215355" y="160474"/>
                  </a:cubicBezTo>
                  <a:cubicBezTo>
                    <a:pt x="199255" y="158864"/>
                    <a:pt x="183034" y="158790"/>
                    <a:pt x="166910" y="157446"/>
                  </a:cubicBezTo>
                  <a:cubicBezTo>
                    <a:pt x="158801" y="156770"/>
                    <a:pt x="150761" y="155428"/>
                    <a:pt x="142687" y="154419"/>
                  </a:cubicBezTo>
                  <a:cubicBezTo>
                    <a:pt x="138650" y="153410"/>
                    <a:pt x="134577" y="152534"/>
                    <a:pt x="130576" y="151391"/>
                  </a:cubicBezTo>
                  <a:cubicBezTo>
                    <a:pt x="127507" y="150514"/>
                    <a:pt x="124663" y="148736"/>
                    <a:pt x="121493" y="148363"/>
                  </a:cubicBezTo>
                  <a:cubicBezTo>
                    <a:pt x="107424" y="146708"/>
                    <a:pt x="93233" y="146344"/>
                    <a:pt x="79103" y="145335"/>
                  </a:cubicBezTo>
                  <a:cubicBezTo>
                    <a:pt x="59674" y="116189"/>
                    <a:pt x="83069" y="145997"/>
                    <a:pt x="6436" y="133224"/>
                  </a:cubicBezTo>
                  <a:cubicBezTo>
                    <a:pt x="2846" y="132626"/>
                    <a:pt x="2564" y="127051"/>
                    <a:pt x="380" y="124140"/>
                  </a:cubicBezTo>
                  <a:cubicBezTo>
                    <a:pt x="-476" y="122998"/>
                    <a:pt x="380" y="116571"/>
                    <a:pt x="380" y="11505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Freihandform 339"/>
            <p:cNvSpPr/>
            <p:nvPr/>
          </p:nvSpPr>
          <p:spPr>
            <a:xfrm>
              <a:off x="7155947" y="11501109"/>
              <a:ext cx="165401" cy="79343"/>
            </a:xfrm>
            <a:custGeom>
              <a:avLst/>
              <a:gdLst>
                <a:gd name="connsiteX0" fmla="*/ 380 w 401059"/>
                <a:gd name="connsiteY0" fmla="*/ 115057 h 224303"/>
                <a:gd name="connsiteX1" fmla="*/ 380 w 401059"/>
                <a:gd name="connsiteY1" fmla="*/ 115057 h 224303"/>
                <a:gd name="connsiteX2" fmla="*/ 39742 w 401059"/>
                <a:gd name="connsiteY2" fmla="*/ 112029 h 224303"/>
                <a:gd name="connsiteX3" fmla="*/ 51853 w 401059"/>
                <a:gd name="connsiteY3" fmla="*/ 109001 h 224303"/>
                <a:gd name="connsiteX4" fmla="*/ 57909 w 401059"/>
                <a:gd name="connsiteY4" fmla="*/ 99918 h 224303"/>
                <a:gd name="connsiteX5" fmla="*/ 66992 w 401059"/>
                <a:gd name="connsiteY5" fmla="*/ 93862 h 224303"/>
                <a:gd name="connsiteX6" fmla="*/ 73048 w 401059"/>
                <a:gd name="connsiteY6" fmla="*/ 84779 h 224303"/>
                <a:gd name="connsiteX7" fmla="*/ 91215 w 401059"/>
                <a:gd name="connsiteY7" fmla="*/ 78723 h 224303"/>
                <a:gd name="connsiteX8" fmla="*/ 97270 w 401059"/>
                <a:gd name="connsiteY8" fmla="*/ 66612 h 224303"/>
                <a:gd name="connsiteX9" fmla="*/ 106354 w 401059"/>
                <a:gd name="connsiteY9" fmla="*/ 63584 h 224303"/>
                <a:gd name="connsiteX10" fmla="*/ 115437 w 401059"/>
                <a:gd name="connsiteY10" fmla="*/ 57529 h 224303"/>
                <a:gd name="connsiteX11" fmla="*/ 133604 w 401059"/>
                <a:gd name="connsiteY11" fmla="*/ 51473 h 224303"/>
                <a:gd name="connsiteX12" fmla="*/ 142687 w 401059"/>
                <a:gd name="connsiteY12" fmla="*/ 48445 h 224303"/>
                <a:gd name="connsiteX13" fmla="*/ 169938 w 401059"/>
                <a:gd name="connsiteY13" fmla="*/ 33306 h 224303"/>
                <a:gd name="connsiteX14" fmla="*/ 175993 w 401059"/>
                <a:gd name="connsiteY14" fmla="*/ 24223 h 224303"/>
                <a:gd name="connsiteX15" fmla="*/ 185077 w 401059"/>
                <a:gd name="connsiteY15" fmla="*/ 18167 h 224303"/>
                <a:gd name="connsiteX16" fmla="*/ 188105 w 401059"/>
                <a:gd name="connsiteY16" fmla="*/ 9084 h 224303"/>
                <a:gd name="connsiteX17" fmla="*/ 194160 w 401059"/>
                <a:gd name="connsiteY17" fmla="*/ 0 h 224303"/>
                <a:gd name="connsiteX18" fmla="*/ 191132 w 401059"/>
                <a:gd name="connsiteY18" fmla="*/ 9084 h 224303"/>
                <a:gd name="connsiteX19" fmla="*/ 182049 w 401059"/>
                <a:gd name="connsiteY19" fmla="*/ 15139 h 224303"/>
                <a:gd name="connsiteX20" fmla="*/ 172966 w 401059"/>
                <a:gd name="connsiteY20" fmla="*/ 33306 h 224303"/>
                <a:gd name="connsiteX21" fmla="*/ 166910 w 401059"/>
                <a:gd name="connsiteY21" fmla="*/ 51473 h 224303"/>
                <a:gd name="connsiteX22" fmla="*/ 160854 w 401059"/>
                <a:gd name="connsiteY22" fmla="*/ 60556 h 224303"/>
                <a:gd name="connsiteX23" fmla="*/ 179021 w 401059"/>
                <a:gd name="connsiteY23" fmla="*/ 54501 h 224303"/>
                <a:gd name="connsiteX24" fmla="*/ 191132 w 401059"/>
                <a:gd name="connsiteY24" fmla="*/ 57529 h 224303"/>
                <a:gd name="connsiteX25" fmla="*/ 200216 w 401059"/>
                <a:gd name="connsiteY25" fmla="*/ 60556 h 224303"/>
                <a:gd name="connsiteX26" fmla="*/ 221411 w 401059"/>
                <a:gd name="connsiteY26" fmla="*/ 63584 h 224303"/>
                <a:gd name="connsiteX27" fmla="*/ 215355 w 401059"/>
                <a:gd name="connsiteY27" fmla="*/ 81751 h 224303"/>
                <a:gd name="connsiteX28" fmla="*/ 197188 w 401059"/>
                <a:gd name="connsiteY28" fmla="*/ 87807 h 224303"/>
                <a:gd name="connsiteX29" fmla="*/ 188105 w 401059"/>
                <a:gd name="connsiteY29" fmla="*/ 81751 h 224303"/>
                <a:gd name="connsiteX30" fmla="*/ 139660 w 401059"/>
                <a:gd name="connsiteY30" fmla="*/ 81751 h 224303"/>
                <a:gd name="connsiteX31" fmla="*/ 136632 w 401059"/>
                <a:gd name="connsiteY31" fmla="*/ 90835 h 224303"/>
                <a:gd name="connsiteX32" fmla="*/ 106354 w 401059"/>
                <a:gd name="connsiteY32" fmla="*/ 99918 h 224303"/>
                <a:gd name="connsiteX33" fmla="*/ 97270 w 401059"/>
                <a:gd name="connsiteY33" fmla="*/ 105974 h 224303"/>
                <a:gd name="connsiteX34" fmla="*/ 94242 w 401059"/>
                <a:gd name="connsiteY34" fmla="*/ 115057 h 224303"/>
                <a:gd name="connsiteX35" fmla="*/ 151771 w 401059"/>
                <a:gd name="connsiteY35" fmla="*/ 118085 h 224303"/>
                <a:gd name="connsiteX36" fmla="*/ 169938 w 401059"/>
                <a:gd name="connsiteY36" fmla="*/ 124140 h 224303"/>
                <a:gd name="connsiteX37" fmla="*/ 179021 w 401059"/>
                <a:gd name="connsiteY37" fmla="*/ 130196 h 224303"/>
                <a:gd name="connsiteX38" fmla="*/ 197188 w 401059"/>
                <a:gd name="connsiteY38" fmla="*/ 136252 h 224303"/>
                <a:gd name="connsiteX39" fmla="*/ 206272 w 401059"/>
                <a:gd name="connsiteY39" fmla="*/ 142307 h 224303"/>
                <a:gd name="connsiteX40" fmla="*/ 254717 w 401059"/>
                <a:gd name="connsiteY40" fmla="*/ 145335 h 224303"/>
                <a:gd name="connsiteX41" fmla="*/ 318301 w 401059"/>
                <a:gd name="connsiteY41" fmla="*/ 145335 h 224303"/>
                <a:gd name="connsiteX42" fmla="*/ 330412 w 401059"/>
                <a:gd name="connsiteY42" fmla="*/ 139280 h 224303"/>
                <a:gd name="connsiteX43" fmla="*/ 342523 w 401059"/>
                <a:gd name="connsiteY43" fmla="*/ 136252 h 224303"/>
                <a:gd name="connsiteX44" fmla="*/ 360690 w 401059"/>
                <a:gd name="connsiteY44" fmla="*/ 130196 h 224303"/>
                <a:gd name="connsiteX45" fmla="*/ 375829 w 401059"/>
                <a:gd name="connsiteY45" fmla="*/ 112029 h 224303"/>
                <a:gd name="connsiteX46" fmla="*/ 381885 w 401059"/>
                <a:gd name="connsiteY46" fmla="*/ 93862 h 224303"/>
                <a:gd name="connsiteX47" fmla="*/ 378857 w 401059"/>
                <a:gd name="connsiteY47" fmla="*/ 78723 h 224303"/>
                <a:gd name="connsiteX48" fmla="*/ 372801 w 401059"/>
                <a:gd name="connsiteY48" fmla="*/ 96890 h 224303"/>
                <a:gd name="connsiteX49" fmla="*/ 360690 w 401059"/>
                <a:gd name="connsiteY49" fmla="*/ 115057 h 224303"/>
                <a:gd name="connsiteX50" fmla="*/ 351607 w 401059"/>
                <a:gd name="connsiteY50" fmla="*/ 145335 h 224303"/>
                <a:gd name="connsiteX51" fmla="*/ 342523 w 401059"/>
                <a:gd name="connsiteY51" fmla="*/ 154419 h 224303"/>
                <a:gd name="connsiteX52" fmla="*/ 281967 w 401059"/>
                <a:gd name="connsiteY52" fmla="*/ 157446 h 224303"/>
                <a:gd name="connsiteX53" fmla="*/ 327384 w 401059"/>
                <a:gd name="connsiteY53" fmla="*/ 169558 h 224303"/>
                <a:gd name="connsiteX54" fmla="*/ 345551 w 401059"/>
                <a:gd name="connsiteY54" fmla="*/ 175613 h 224303"/>
                <a:gd name="connsiteX55" fmla="*/ 363718 w 401059"/>
                <a:gd name="connsiteY55" fmla="*/ 187725 h 224303"/>
                <a:gd name="connsiteX56" fmla="*/ 381885 w 401059"/>
                <a:gd name="connsiteY56" fmla="*/ 202864 h 224303"/>
                <a:gd name="connsiteX57" fmla="*/ 390968 w 401059"/>
                <a:gd name="connsiteY57" fmla="*/ 205891 h 224303"/>
                <a:gd name="connsiteX58" fmla="*/ 397024 w 401059"/>
                <a:gd name="connsiteY58" fmla="*/ 214975 h 224303"/>
                <a:gd name="connsiteX59" fmla="*/ 400052 w 401059"/>
                <a:gd name="connsiteY59" fmla="*/ 224058 h 224303"/>
                <a:gd name="connsiteX60" fmla="*/ 387940 w 401059"/>
                <a:gd name="connsiteY60" fmla="*/ 218003 h 224303"/>
                <a:gd name="connsiteX61" fmla="*/ 369774 w 401059"/>
                <a:gd name="connsiteY61" fmla="*/ 205891 h 224303"/>
                <a:gd name="connsiteX62" fmla="*/ 360690 w 401059"/>
                <a:gd name="connsiteY62" fmla="*/ 199836 h 224303"/>
                <a:gd name="connsiteX63" fmla="*/ 354634 w 401059"/>
                <a:gd name="connsiteY63" fmla="*/ 190752 h 224303"/>
                <a:gd name="connsiteX64" fmla="*/ 333440 w 401059"/>
                <a:gd name="connsiteY64" fmla="*/ 181669 h 224303"/>
                <a:gd name="connsiteX65" fmla="*/ 306189 w 401059"/>
                <a:gd name="connsiteY65" fmla="*/ 178641 h 224303"/>
                <a:gd name="connsiteX66" fmla="*/ 294078 w 401059"/>
                <a:gd name="connsiteY66" fmla="*/ 175613 h 224303"/>
                <a:gd name="connsiteX67" fmla="*/ 284995 w 401059"/>
                <a:gd name="connsiteY67" fmla="*/ 172586 h 224303"/>
                <a:gd name="connsiteX68" fmla="*/ 236550 w 401059"/>
                <a:gd name="connsiteY68" fmla="*/ 166530 h 224303"/>
                <a:gd name="connsiteX69" fmla="*/ 215355 w 401059"/>
                <a:gd name="connsiteY69" fmla="*/ 160474 h 224303"/>
                <a:gd name="connsiteX70" fmla="*/ 166910 w 401059"/>
                <a:gd name="connsiteY70" fmla="*/ 157446 h 224303"/>
                <a:gd name="connsiteX71" fmla="*/ 142687 w 401059"/>
                <a:gd name="connsiteY71" fmla="*/ 154419 h 224303"/>
                <a:gd name="connsiteX72" fmla="*/ 130576 w 401059"/>
                <a:gd name="connsiteY72" fmla="*/ 151391 h 224303"/>
                <a:gd name="connsiteX73" fmla="*/ 121493 w 401059"/>
                <a:gd name="connsiteY73" fmla="*/ 148363 h 224303"/>
                <a:gd name="connsiteX74" fmla="*/ 79103 w 401059"/>
                <a:gd name="connsiteY74" fmla="*/ 145335 h 224303"/>
                <a:gd name="connsiteX75" fmla="*/ 6436 w 401059"/>
                <a:gd name="connsiteY75" fmla="*/ 133224 h 224303"/>
                <a:gd name="connsiteX76" fmla="*/ 380 w 401059"/>
                <a:gd name="connsiteY76" fmla="*/ 124140 h 224303"/>
                <a:gd name="connsiteX77" fmla="*/ 380 w 401059"/>
                <a:gd name="connsiteY77" fmla="*/ 115057 h 2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401059" h="224303">
                  <a:moveTo>
                    <a:pt x="380" y="115057"/>
                  </a:moveTo>
                  <a:lnTo>
                    <a:pt x="380" y="115057"/>
                  </a:lnTo>
                  <a:cubicBezTo>
                    <a:pt x="13501" y="114048"/>
                    <a:pt x="26673" y="113567"/>
                    <a:pt x="39742" y="112029"/>
                  </a:cubicBezTo>
                  <a:cubicBezTo>
                    <a:pt x="43875" y="111543"/>
                    <a:pt x="48391" y="111309"/>
                    <a:pt x="51853" y="109001"/>
                  </a:cubicBezTo>
                  <a:cubicBezTo>
                    <a:pt x="54881" y="106983"/>
                    <a:pt x="55336" y="102491"/>
                    <a:pt x="57909" y="99918"/>
                  </a:cubicBezTo>
                  <a:cubicBezTo>
                    <a:pt x="60482" y="97345"/>
                    <a:pt x="63964" y="95881"/>
                    <a:pt x="66992" y="93862"/>
                  </a:cubicBezTo>
                  <a:cubicBezTo>
                    <a:pt x="69011" y="90834"/>
                    <a:pt x="69962" y="86708"/>
                    <a:pt x="73048" y="84779"/>
                  </a:cubicBezTo>
                  <a:cubicBezTo>
                    <a:pt x="78461" y="81396"/>
                    <a:pt x="91215" y="78723"/>
                    <a:pt x="91215" y="78723"/>
                  </a:cubicBezTo>
                  <a:cubicBezTo>
                    <a:pt x="93233" y="74686"/>
                    <a:pt x="94079" y="69803"/>
                    <a:pt x="97270" y="66612"/>
                  </a:cubicBezTo>
                  <a:cubicBezTo>
                    <a:pt x="99527" y="64355"/>
                    <a:pt x="103499" y="65011"/>
                    <a:pt x="106354" y="63584"/>
                  </a:cubicBezTo>
                  <a:cubicBezTo>
                    <a:pt x="109609" y="61957"/>
                    <a:pt x="112112" y="59007"/>
                    <a:pt x="115437" y="57529"/>
                  </a:cubicBezTo>
                  <a:cubicBezTo>
                    <a:pt x="121270" y="54937"/>
                    <a:pt x="127548" y="53492"/>
                    <a:pt x="133604" y="51473"/>
                  </a:cubicBezTo>
                  <a:cubicBezTo>
                    <a:pt x="136632" y="50464"/>
                    <a:pt x="140032" y="50215"/>
                    <a:pt x="142687" y="48445"/>
                  </a:cubicBezTo>
                  <a:cubicBezTo>
                    <a:pt x="163510" y="34564"/>
                    <a:pt x="153950" y="38635"/>
                    <a:pt x="169938" y="33306"/>
                  </a:cubicBezTo>
                  <a:cubicBezTo>
                    <a:pt x="171956" y="30278"/>
                    <a:pt x="173420" y="26796"/>
                    <a:pt x="175993" y="24223"/>
                  </a:cubicBezTo>
                  <a:cubicBezTo>
                    <a:pt x="178566" y="21650"/>
                    <a:pt x="182804" y="21009"/>
                    <a:pt x="185077" y="18167"/>
                  </a:cubicBezTo>
                  <a:cubicBezTo>
                    <a:pt x="187071" y="15675"/>
                    <a:pt x="186678" y="11939"/>
                    <a:pt x="188105" y="9084"/>
                  </a:cubicBezTo>
                  <a:cubicBezTo>
                    <a:pt x="189732" y="5829"/>
                    <a:pt x="190521" y="0"/>
                    <a:pt x="194160" y="0"/>
                  </a:cubicBezTo>
                  <a:cubicBezTo>
                    <a:pt x="197352" y="0"/>
                    <a:pt x="193126" y="6592"/>
                    <a:pt x="191132" y="9084"/>
                  </a:cubicBezTo>
                  <a:cubicBezTo>
                    <a:pt x="188859" y="11925"/>
                    <a:pt x="185077" y="13121"/>
                    <a:pt x="182049" y="15139"/>
                  </a:cubicBezTo>
                  <a:cubicBezTo>
                    <a:pt x="171006" y="48267"/>
                    <a:pt x="188616" y="-1908"/>
                    <a:pt x="172966" y="33306"/>
                  </a:cubicBezTo>
                  <a:cubicBezTo>
                    <a:pt x="170374" y="39139"/>
                    <a:pt x="170451" y="46162"/>
                    <a:pt x="166910" y="51473"/>
                  </a:cubicBezTo>
                  <a:cubicBezTo>
                    <a:pt x="164891" y="54501"/>
                    <a:pt x="157324" y="59673"/>
                    <a:pt x="160854" y="60556"/>
                  </a:cubicBezTo>
                  <a:cubicBezTo>
                    <a:pt x="167047" y="62104"/>
                    <a:pt x="179021" y="54501"/>
                    <a:pt x="179021" y="54501"/>
                  </a:cubicBezTo>
                  <a:cubicBezTo>
                    <a:pt x="183058" y="55510"/>
                    <a:pt x="187131" y="56386"/>
                    <a:pt x="191132" y="57529"/>
                  </a:cubicBezTo>
                  <a:cubicBezTo>
                    <a:pt x="194201" y="58406"/>
                    <a:pt x="197086" y="59930"/>
                    <a:pt x="200216" y="60556"/>
                  </a:cubicBezTo>
                  <a:cubicBezTo>
                    <a:pt x="207214" y="61955"/>
                    <a:pt x="214346" y="62575"/>
                    <a:pt x="221411" y="63584"/>
                  </a:cubicBezTo>
                  <a:cubicBezTo>
                    <a:pt x="219392" y="69640"/>
                    <a:pt x="221411" y="79732"/>
                    <a:pt x="215355" y="81751"/>
                  </a:cubicBezTo>
                  <a:lnTo>
                    <a:pt x="197188" y="87807"/>
                  </a:lnTo>
                  <a:cubicBezTo>
                    <a:pt x="194160" y="85788"/>
                    <a:pt x="191360" y="83378"/>
                    <a:pt x="188105" y="81751"/>
                  </a:cubicBezTo>
                  <a:cubicBezTo>
                    <a:pt x="172769" y="74082"/>
                    <a:pt x="156513" y="80455"/>
                    <a:pt x="139660" y="81751"/>
                  </a:cubicBezTo>
                  <a:cubicBezTo>
                    <a:pt x="138651" y="84779"/>
                    <a:pt x="138626" y="88343"/>
                    <a:pt x="136632" y="90835"/>
                  </a:cubicBezTo>
                  <a:cubicBezTo>
                    <a:pt x="129526" y="99717"/>
                    <a:pt x="115627" y="98593"/>
                    <a:pt x="106354" y="99918"/>
                  </a:cubicBezTo>
                  <a:cubicBezTo>
                    <a:pt x="103326" y="101937"/>
                    <a:pt x="99543" y="103132"/>
                    <a:pt x="97270" y="105974"/>
                  </a:cubicBezTo>
                  <a:cubicBezTo>
                    <a:pt x="95276" y="108466"/>
                    <a:pt x="91127" y="114365"/>
                    <a:pt x="94242" y="115057"/>
                  </a:cubicBezTo>
                  <a:cubicBezTo>
                    <a:pt x="112988" y="119223"/>
                    <a:pt x="132595" y="117076"/>
                    <a:pt x="151771" y="118085"/>
                  </a:cubicBezTo>
                  <a:cubicBezTo>
                    <a:pt x="157827" y="120103"/>
                    <a:pt x="164627" y="120599"/>
                    <a:pt x="169938" y="124140"/>
                  </a:cubicBezTo>
                  <a:cubicBezTo>
                    <a:pt x="172966" y="126159"/>
                    <a:pt x="175696" y="128718"/>
                    <a:pt x="179021" y="130196"/>
                  </a:cubicBezTo>
                  <a:cubicBezTo>
                    <a:pt x="184854" y="132789"/>
                    <a:pt x="191877" y="132712"/>
                    <a:pt x="197188" y="136252"/>
                  </a:cubicBezTo>
                  <a:cubicBezTo>
                    <a:pt x="200216" y="138270"/>
                    <a:pt x="202678" y="141739"/>
                    <a:pt x="206272" y="142307"/>
                  </a:cubicBezTo>
                  <a:cubicBezTo>
                    <a:pt x="222254" y="144830"/>
                    <a:pt x="238569" y="144326"/>
                    <a:pt x="254717" y="145335"/>
                  </a:cubicBezTo>
                  <a:cubicBezTo>
                    <a:pt x="279321" y="153537"/>
                    <a:pt x="270536" y="151848"/>
                    <a:pt x="318301" y="145335"/>
                  </a:cubicBezTo>
                  <a:cubicBezTo>
                    <a:pt x="322773" y="144725"/>
                    <a:pt x="326186" y="140865"/>
                    <a:pt x="330412" y="139280"/>
                  </a:cubicBezTo>
                  <a:cubicBezTo>
                    <a:pt x="334308" y="137819"/>
                    <a:pt x="338537" y="137448"/>
                    <a:pt x="342523" y="136252"/>
                  </a:cubicBezTo>
                  <a:cubicBezTo>
                    <a:pt x="348637" y="134418"/>
                    <a:pt x="360690" y="130196"/>
                    <a:pt x="360690" y="130196"/>
                  </a:cubicBezTo>
                  <a:cubicBezTo>
                    <a:pt x="366398" y="124489"/>
                    <a:pt x="372455" y="119620"/>
                    <a:pt x="375829" y="112029"/>
                  </a:cubicBezTo>
                  <a:cubicBezTo>
                    <a:pt x="378421" y="106196"/>
                    <a:pt x="381885" y="93862"/>
                    <a:pt x="381885" y="93862"/>
                  </a:cubicBezTo>
                  <a:cubicBezTo>
                    <a:pt x="380876" y="88816"/>
                    <a:pt x="383739" y="77096"/>
                    <a:pt x="378857" y="78723"/>
                  </a:cubicBezTo>
                  <a:cubicBezTo>
                    <a:pt x="372801" y="80742"/>
                    <a:pt x="374819" y="90834"/>
                    <a:pt x="372801" y="96890"/>
                  </a:cubicBezTo>
                  <a:cubicBezTo>
                    <a:pt x="368419" y="110038"/>
                    <a:pt x="372033" y="103715"/>
                    <a:pt x="360690" y="115057"/>
                  </a:cubicBezTo>
                  <a:cubicBezTo>
                    <a:pt x="359318" y="120544"/>
                    <a:pt x="354063" y="142879"/>
                    <a:pt x="351607" y="145335"/>
                  </a:cubicBezTo>
                  <a:cubicBezTo>
                    <a:pt x="348579" y="148363"/>
                    <a:pt x="346742" y="153685"/>
                    <a:pt x="342523" y="154419"/>
                  </a:cubicBezTo>
                  <a:cubicBezTo>
                    <a:pt x="322611" y="157882"/>
                    <a:pt x="302152" y="156437"/>
                    <a:pt x="281967" y="157446"/>
                  </a:cubicBezTo>
                  <a:cubicBezTo>
                    <a:pt x="302744" y="171299"/>
                    <a:pt x="282472" y="159578"/>
                    <a:pt x="327384" y="169558"/>
                  </a:cubicBezTo>
                  <a:cubicBezTo>
                    <a:pt x="333615" y="170943"/>
                    <a:pt x="345551" y="175613"/>
                    <a:pt x="345551" y="175613"/>
                  </a:cubicBezTo>
                  <a:cubicBezTo>
                    <a:pt x="351607" y="179650"/>
                    <a:pt x="358572" y="182579"/>
                    <a:pt x="363718" y="187725"/>
                  </a:cubicBezTo>
                  <a:cubicBezTo>
                    <a:pt x="370414" y="194421"/>
                    <a:pt x="373454" y="198649"/>
                    <a:pt x="381885" y="202864"/>
                  </a:cubicBezTo>
                  <a:cubicBezTo>
                    <a:pt x="384739" y="204291"/>
                    <a:pt x="387940" y="204882"/>
                    <a:pt x="390968" y="205891"/>
                  </a:cubicBezTo>
                  <a:cubicBezTo>
                    <a:pt x="392987" y="208919"/>
                    <a:pt x="395396" y="211720"/>
                    <a:pt x="397024" y="214975"/>
                  </a:cubicBezTo>
                  <a:cubicBezTo>
                    <a:pt x="398451" y="217830"/>
                    <a:pt x="403080" y="223049"/>
                    <a:pt x="400052" y="224058"/>
                  </a:cubicBezTo>
                  <a:cubicBezTo>
                    <a:pt x="395770" y="225485"/>
                    <a:pt x="391810" y="220325"/>
                    <a:pt x="387940" y="218003"/>
                  </a:cubicBezTo>
                  <a:cubicBezTo>
                    <a:pt x="381699" y="214259"/>
                    <a:pt x="375830" y="209928"/>
                    <a:pt x="369774" y="205891"/>
                  </a:cubicBezTo>
                  <a:lnTo>
                    <a:pt x="360690" y="199836"/>
                  </a:lnTo>
                  <a:cubicBezTo>
                    <a:pt x="358671" y="196808"/>
                    <a:pt x="357207" y="193325"/>
                    <a:pt x="354634" y="190752"/>
                  </a:cubicBezTo>
                  <a:cubicBezTo>
                    <a:pt x="348586" y="184704"/>
                    <a:pt x="341651" y="182932"/>
                    <a:pt x="333440" y="181669"/>
                  </a:cubicBezTo>
                  <a:cubicBezTo>
                    <a:pt x="324407" y="180279"/>
                    <a:pt x="315273" y="179650"/>
                    <a:pt x="306189" y="178641"/>
                  </a:cubicBezTo>
                  <a:cubicBezTo>
                    <a:pt x="302152" y="177632"/>
                    <a:pt x="298079" y="176756"/>
                    <a:pt x="294078" y="175613"/>
                  </a:cubicBezTo>
                  <a:cubicBezTo>
                    <a:pt x="291009" y="174736"/>
                    <a:pt x="288147" y="173084"/>
                    <a:pt x="284995" y="172586"/>
                  </a:cubicBezTo>
                  <a:cubicBezTo>
                    <a:pt x="268920" y="170048"/>
                    <a:pt x="252698" y="168549"/>
                    <a:pt x="236550" y="166530"/>
                  </a:cubicBezTo>
                  <a:cubicBezTo>
                    <a:pt x="231018" y="164686"/>
                    <a:pt x="220785" y="161017"/>
                    <a:pt x="215355" y="160474"/>
                  </a:cubicBezTo>
                  <a:cubicBezTo>
                    <a:pt x="199255" y="158864"/>
                    <a:pt x="183034" y="158790"/>
                    <a:pt x="166910" y="157446"/>
                  </a:cubicBezTo>
                  <a:cubicBezTo>
                    <a:pt x="158801" y="156770"/>
                    <a:pt x="150761" y="155428"/>
                    <a:pt x="142687" y="154419"/>
                  </a:cubicBezTo>
                  <a:cubicBezTo>
                    <a:pt x="138650" y="153410"/>
                    <a:pt x="134577" y="152534"/>
                    <a:pt x="130576" y="151391"/>
                  </a:cubicBezTo>
                  <a:cubicBezTo>
                    <a:pt x="127507" y="150514"/>
                    <a:pt x="124663" y="148736"/>
                    <a:pt x="121493" y="148363"/>
                  </a:cubicBezTo>
                  <a:cubicBezTo>
                    <a:pt x="107424" y="146708"/>
                    <a:pt x="93233" y="146344"/>
                    <a:pt x="79103" y="145335"/>
                  </a:cubicBezTo>
                  <a:cubicBezTo>
                    <a:pt x="59674" y="116189"/>
                    <a:pt x="83069" y="145997"/>
                    <a:pt x="6436" y="133224"/>
                  </a:cubicBezTo>
                  <a:cubicBezTo>
                    <a:pt x="2846" y="132626"/>
                    <a:pt x="2564" y="127051"/>
                    <a:pt x="380" y="124140"/>
                  </a:cubicBezTo>
                  <a:cubicBezTo>
                    <a:pt x="-476" y="122998"/>
                    <a:pt x="380" y="116571"/>
                    <a:pt x="380" y="11505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Freihandform 340"/>
            <p:cNvSpPr/>
            <p:nvPr/>
          </p:nvSpPr>
          <p:spPr>
            <a:xfrm>
              <a:off x="7274383" y="11543516"/>
              <a:ext cx="165401" cy="79343"/>
            </a:xfrm>
            <a:custGeom>
              <a:avLst/>
              <a:gdLst>
                <a:gd name="connsiteX0" fmla="*/ 380 w 401059"/>
                <a:gd name="connsiteY0" fmla="*/ 115057 h 224303"/>
                <a:gd name="connsiteX1" fmla="*/ 380 w 401059"/>
                <a:gd name="connsiteY1" fmla="*/ 115057 h 224303"/>
                <a:gd name="connsiteX2" fmla="*/ 39742 w 401059"/>
                <a:gd name="connsiteY2" fmla="*/ 112029 h 224303"/>
                <a:gd name="connsiteX3" fmla="*/ 51853 w 401059"/>
                <a:gd name="connsiteY3" fmla="*/ 109001 h 224303"/>
                <a:gd name="connsiteX4" fmla="*/ 57909 w 401059"/>
                <a:gd name="connsiteY4" fmla="*/ 99918 h 224303"/>
                <a:gd name="connsiteX5" fmla="*/ 66992 w 401059"/>
                <a:gd name="connsiteY5" fmla="*/ 93862 h 224303"/>
                <a:gd name="connsiteX6" fmla="*/ 73048 w 401059"/>
                <a:gd name="connsiteY6" fmla="*/ 84779 h 224303"/>
                <a:gd name="connsiteX7" fmla="*/ 91215 w 401059"/>
                <a:gd name="connsiteY7" fmla="*/ 78723 h 224303"/>
                <a:gd name="connsiteX8" fmla="*/ 97270 w 401059"/>
                <a:gd name="connsiteY8" fmla="*/ 66612 h 224303"/>
                <a:gd name="connsiteX9" fmla="*/ 106354 w 401059"/>
                <a:gd name="connsiteY9" fmla="*/ 63584 h 224303"/>
                <a:gd name="connsiteX10" fmla="*/ 115437 w 401059"/>
                <a:gd name="connsiteY10" fmla="*/ 57529 h 224303"/>
                <a:gd name="connsiteX11" fmla="*/ 133604 w 401059"/>
                <a:gd name="connsiteY11" fmla="*/ 51473 h 224303"/>
                <a:gd name="connsiteX12" fmla="*/ 142687 w 401059"/>
                <a:gd name="connsiteY12" fmla="*/ 48445 h 224303"/>
                <a:gd name="connsiteX13" fmla="*/ 169938 w 401059"/>
                <a:gd name="connsiteY13" fmla="*/ 33306 h 224303"/>
                <a:gd name="connsiteX14" fmla="*/ 175993 w 401059"/>
                <a:gd name="connsiteY14" fmla="*/ 24223 h 224303"/>
                <a:gd name="connsiteX15" fmla="*/ 185077 w 401059"/>
                <a:gd name="connsiteY15" fmla="*/ 18167 h 224303"/>
                <a:gd name="connsiteX16" fmla="*/ 188105 w 401059"/>
                <a:gd name="connsiteY16" fmla="*/ 9084 h 224303"/>
                <a:gd name="connsiteX17" fmla="*/ 194160 w 401059"/>
                <a:gd name="connsiteY17" fmla="*/ 0 h 224303"/>
                <a:gd name="connsiteX18" fmla="*/ 191132 w 401059"/>
                <a:gd name="connsiteY18" fmla="*/ 9084 h 224303"/>
                <a:gd name="connsiteX19" fmla="*/ 182049 w 401059"/>
                <a:gd name="connsiteY19" fmla="*/ 15139 h 224303"/>
                <a:gd name="connsiteX20" fmla="*/ 172966 w 401059"/>
                <a:gd name="connsiteY20" fmla="*/ 33306 h 224303"/>
                <a:gd name="connsiteX21" fmla="*/ 166910 w 401059"/>
                <a:gd name="connsiteY21" fmla="*/ 51473 h 224303"/>
                <a:gd name="connsiteX22" fmla="*/ 160854 w 401059"/>
                <a:gd name="connsiteY22" fmla="*/ 60556 h 224303"/>
                <a:gd name="connsiteX23" fmla="*/ 179021 w 401059"/>
                <a:gd name="connsiteY23" fmla="*/ 54501 h 224303"/>
                <a:gd name="connsiteX24" fmla="*/ 191132 w 401059"/>
                <a:gd name="connsiteY24" fmla="*/ 57529 h 224303"/>
                <a:gd name="connsiteX25" fmla="*/ 200216 w 401059"/>
                <a:gd name="connsiteY25" fmla="*/ 60556 h 224303"/>
                <a:gd name="connsiteX26" fmla="*/ 221411 w 401059"/>
                <a:gd name="connsiteY26" fmla="*/ 63584 h 224303"/>
                <a:gd name="connsiteX27" fmla="*/ 215355 w 401059"/>
                <a:gd name="connsiteY27" fmla="*/ 81751 h 224303"/>
                <a:gd name="connsiteX28" fmla="*/ 197188 w 401059"/>
                <a:gd name="connsiteY28" fmla="*/ 87807 h 224303"/>
                <a:gd name="connsiteX29" fmla="*/ 188105 w 401059"/>
                <a:gd name="connsiteY29" fmla="*/ 81751 h 224303"/>
                <a:gd name="connsiteX30" fmla="*/ 139660 w 401059"/>
                <a:gd name="connsiteY30" fmla="*/ 81751 h 224303"/>
                <a:gd name="connsiteX31" fmla="*/ 136632 w 401059"/>
                <a:gd name="connsiteY31" fmla="*/ 90835 h 224303"/>
                <a:gd name="connsiteX32" fmla="*/ 106354 w 401059"/>
                <a:gd name="connsiteY32" fmla="*/ 99918 h 224303"/>
                <a:gd name="connsiteX33" fmla="*/ 97270 w 401059"/>
                <a:gd name="connsiteY33" fmla="*/ 105974 h 224303"/>
                <a:gd name="connsiteX34" fmla="*/ 94242 w 401059"/>
                <a:gd name="connsiteY34" fmla="*/ 115057 h 224303"/>
                <a:gd name="connsiteX35" fmla="*/ 151771 w 401059"/>
                <a:gd name="connsiteY35" fmla="*/ 118085 h 224303"/>
                <a:gd name="connsiteX36" fmla="*/ 169938 w 401059"/>
                <a:gd name="connsiteY36" fmla="*/ 124140 h 224303"/>
                <a:gd name="connsiteX37" fmla="*/ 179021 w 401059"/>
                <a:gd name="connsiteY37" fmla="*/ 130196 h 224303"/>
                <a:gd name="connsiteX38" fmla="*/ 197188 w 401059"/>
                <a:gd name="connsiteY38" fmla="*/ 136252 h 224303"/>
                <a:gd name="connsiteX39" fmla="*/ 206272 w 401059"/>
                <a:gd name="connsiteY39" fmla="*/ 142307 h 224303"/>
                <a:gd name="connsiteX40" fmla="*/ 254717 w 401059"/>
                <a:gd name="connsiteY40" fmla="*/ 145335 h 224303"/>
                <a:gd name="connsiteX41" fmla="*/ 318301 w 401059"/>
                <a:gd name="connsiteY41" fmla="*/ 145335 h 224303"/>
                <a:gd name="connsiteX42" fmla="*/ 330412 w 401059"/>
                <a:gd name="connsiteY42" fmla="*/ 139280 h 224303"/>
                <a:gd name="connsiteX43" fmla="*/ 342523 w 401059"/>
                <a:gd name="connsiteY43" fmla="*/ 136252 h 224303"/>
                <a:gd name="connsiteX44" fmla="*/ 360690 w 401059"/>
                <a:gd name="connsiteY44" fmla="*/ 130196 h 224303"/>
                <a:gd name="connsiteX45" fmla="*/ 375829 w 401059"/>
                <a:gd name="connsiteY45" fmla="*/ 112029 h 224303"/>
                <a:gd name="connsiteX46" fmla="*/ 381885 w 401059"/>
                <a:gd name="connsiteY46" fmla="*/ 93862 h 224303"/>
                <a:gd name="connsiteX47" fmla="*/ 378857 w 401059"/>
                <a:gd name="connsiteY47" fmla="*/ 78723 h 224303"/>
                <a:gd name="connsiteX48" fmla="*/ 372801 w 401059"/>
                <a:gd name="connsiteY48" fmla="*/ 96890 h 224303"/>
                <a:gd name="connsiteX49" fmla="*/ 360690 w 401059"/>
                <a:gd name="connsiteY49" fmla="*/ 115057 h 224303"/>
                <a:gd name="connsiteX50" fmla="*/ 351607 w 401059"/>
                <a:gd name="connsiteY50" fmla="*/ 145335 h 224303"/>
                <a:gd name="connsiteX51" fmla="*/ 342523 w 401059"/>
                <a:gd name="connsiteY51" fmla="*/ 154419 h 224303"/>
                <a:gd name="connsiteX52" fmla="*/ 281967 w 401059"/>
                <a:gd name="connsiteY52" fmla="*/ 157446 h 224303"/>
                <a:gd name="connsiteX53" fmla="*/ 327384 w 401059"/>
                <a:gd name="connsiteY53" fmla="*/ 169558 h 224303"/>
                <a:gd name="connsiteX54" fmla="*/ 345551 w 401059"/>
                <a:gd name="connsiteY54" fmla="*/ 175613 h 224303"/>
                <a:gd name="connsiteX55" fmla="*/ 363718 w 401059"/>
                <a:gd name="connsiteY55" fmla="*/ 187725 h 224303"/>
                <a:gd name="connsiteX56" fmla="*/ 381885 w 401059"/>
                <a:gd name="connsiteY56" fmla="*/ 202864 h 224303"/>
                <a:gd name="connsiteX57" fmla="*/ 390968 w 401059"/>
                <a:gd name="connsiteY57" fmla="*/ 205891 h 224303"/>
                <a:gd name="connsiteX58" fmla="*/ 397024 w 401059"/>
                <a:gd name="connsiteY58" fmla="*/ 214975 h 224303"/>
                <a:gd name="connsiteX59" fmla="*/ 400052 w 401059"/>
                <a:gd name="connsiteY59" fmla="*/ 224058 h 224303"/>
                <a:gd name="connsiteX60" fmla="*/ 387940 w 401059"/>
                <a:gd name="connsiteY60" fmla="*/ 218003 h 224303"/>
                <a:gd name="connsiteX61" fmla="*/ 369774 w 401059"/>
                <a:gd name="connsiteY61" fmla="*/ 205891 h 224303"/>
                <a:gd name="connsiteX62" fmla="*/ 360690 w 401059"/>
                <a:gd name="connsiteY62" fmla="*/ 199836 h 224303"/>
                <a:gd name="connsiteX63" fmla="*/ 354634 w 401059"/>
                <a:gd name="connsiteY63" fmla="*/ 190752 h 224303"/>
                <a:gd name="connsiteX64" fmla="*/ 333440 w 401059"/>
                <a:gd name="connsiteY64" fmla="*/ 181669 h 224303"/>
                <a:gd name="connsiteX65" fmla="*/ 306189 w 401059"/>
                <a:gd name="connsiteY65" fmla="*/ 178641 h 224303"/>
                <a:gd name="connsiteX66" fmla="*/ 294078 w 401059"/>
                <a:gd name="connsiteY66" fmla="*/ 175613 h 224303"/>
                <a:gd name="connsiteX67" fmla="*/ 284995 w 401059"/>
                <a:gd name="connsiteY67" fmla="*/ 172586 h 224303"/>
                <a:gd name="connsiteX68" fmla="*/ 236550 w 401059"/>
                <a:gd name="connsiteY68" fmla="*/ 166530 h 224303"/>
                <a:gd name="connsiteX69" fmla="*/ 215355 w 401059"/>
                <a:gd name="connsiteY69" fmla="*/ 160474 h 224303"/>
                <a:gd name="connsiteX70" fmla="*/ 166910 w 401059"/>
                <a:gd name="connsiteY70" fmla="*/ 157446 h 224303"/>
                <a:gd name="connsiteX71" fmla="*/ 142687 w 401059"/>
                <a:gd name="connsiteY71" fmla="*/ 154419 h 224303"/>
                <a:gd name="connsiteX72" fmla="*/ 130576 w 401059"/>
                <a:gd name="connsiteY72" fmla="*/ 151391 h 224303"/>
                <a:gd name="connsiteX73" fmla="*/ 121493 w 401059"/>
                <a:gd name="connsiteY73" fmla="*/ 148363 h 224303"/>
                <a:gd name="connsiteX74" fmla="*/ 79103 w 401059"/>
                <a:gd name="connsiteY74" fmla="*/ 145335 h 224303"/>
                <a:gd name="connsiteX75" fmla="*/ 6436 w 401059"/>
                <a:gd name="connsiteY75" fmla="*/ 133224 h 224303"/>
                <a:gd name="connsiteX76" fmla="*/ 380 w 401059"/>
                <a:gd name="connsiteY76" fmla="*/ 124140 h 224303"/>
                <a:gd name="connsiteX77" fmla="*/ 380 w 401059"/>
                <a:gd name="connsiteY77" fmla="*/ 115057 h 2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401059" h="224303">
                  <a:moveTo>
                    <a:pt x="380" y="115057"/>
                  </a:moveTo>
                  <a:lnTo>
                    <a:pt x="380" y="115057"/>
                  </a:lnTo>
                  <a:cubicBezTo>
                    <a:pt x="13501" y="114048"/>
                    <a:pt x="26673" y="113567"/>
                    <a:pt x="39742" y="112029"/>
                  </a:cubicBezTo>
                  <a:cubicBezTo>
                    <a:pt x="43875" y="111543"/>
                    <a:pt x="48391" y="111309"/>
                    <a:pt x="51853" y="109001"/>
                  </a:cubicBezTo>
                  <a:cubicBezTo>
                    <a:pt x="54881" y="106983"/>
                    <a:pt x="55336" y="102491"/>
                    <a:pt x="57909" y="99918"/>
                  </a:cubicBezTo>
                  <a:cubicBezTo>
                    <a:pt x="60482" y="97345"/>
                    <a:pt x="63964" y="95881"/>
                    <a:pt x="66992" y="93862"/>
                  </a:cubicBezTo>
                  <a:cubicBezTo>
                    <a:pt x="69011" y="90834"/>
                    <a:pt x="69962" y="86708"/>
                    <a:pt x="73048" y="84779"/>
                  </a:cubicBezTo>
                  <a:cubicBezTo>
                    <a:pt x="78461" y="81396"/>
                    <a:pt x="91215" y="78723"/>
                    <a:pt x="91215" y="78723"/>
                  </a:cubicBezTo>
                  <a:cubicBezTo>
                    <a:pt x="93233" y="74686"/>
                    <a:pt x="94079" y="69803"/>
                    <a:pt x="97270" y="66612"/>
                  </a:cubicBezTo>
                  <a:cubicBezTo>
                    <a:pt x="99527" y="64355"/>
                    <a:pt x="103499" y="65011"/>
                    <a:pt x="106354" y="63584"/>
                  </a:cubicBezTo>
                  <a:cubicBezTo>
                    <a:pt x="109609" y="61957"/>
                    <a:pt x="112112" y="59007"/>
                    <a:pt x="115437" y="57529"/>
                  </a:cubicBezTo>
                  <a:cubicBezTo>
                    <a:pt x="121270" y="54937"/>
                    <a:pt x="127548" y="53492"/>
                    <a:pt x="133604" y="51473"/>
                  </a:cubicBezTo>
                  <a:cubicBezTo>
                    <a:pt x="136632" y="50464"/>
                    <a:pt x="140032" y="50215"/>
                    <a:pt x="142687" y="48445"/>
                  </a:cubicBezTo>
                  <a:cubicBezTo>
                    <a:pt x="163510" y="34564"/>
                    <a:pt x="153950" y="38635"/>
                    <a:pt x="169938" y="33306"/>
                  </a:cubicBezTo>
                  <a:cubicBezTo>
                    <a:pt x="171956" y="30278"/>
                    <a:pt x="173420" y="26796"/>
                    <a:pt x="175993" y="24223"/>
                  </a:cubicBezTo>
                  <a:cubicBezTo>
                    <a:pt x="178566" y="21650"/>
                    <a:pt x="182804" y="21009"/>
                    <a:pt x="185077" y="18167"/>
                  </a:cubicBezTo>
                  <a:cubicBezTo>
                    <a:pt x="187071" y="15675"/>
                    <a:pt x="186678" y="11939"/>
                    <a:pt x="188105" y="9084"/>
                  </a:cubicBezTo>
                  <a:cubicBezTo>
                    <a:pt x="189732" y="5829"/>
                    <a:pt x="190521" y="0"/>
                    <a:pt x="194160" y="0"/>
                  </a:cubicBezTo>
                  <a:cubicBezTo>
                    <a:pt x="197352" y="0"/>
                    <a:pt x="193126" y="6592"/>
                    <a:pt x="191132" y="9084"/>
                  </a:cubicBezTo>
                  <a:cubicBezTo>
                    <a:pt x="188859" y="11925"/>
                    <a:pt x="185077" y="13121"/>
                    <a:pt x="182049" y="15139"/>
                  </a:cubicBezTo>
                  <a:cubicBezTo>
                    <a:pt x="171006" y="48267"/>
                    <a:pt x="188616" y="-1908"/>
                    <a:pt x="172966" y="33306"/>
                  </a:cubicBezTo>
                  <a:cubicBezTo>
                    <a:pt x="170374" y="39139"/>
                    <a:pt x="170451" y="46162"/>
                    <a:pt x="166910" y="51473"/>
                  </a:cubicBezTo>
                  <a:cubicBezTo>
                    <a:pt x="164891" y="54501"/>
                    <a:pt x="157324" y="59673"/>
                    <a:pt x="160854" y="60556"/>
                  </a:cubicBezTo>
                  <a:cubicBezTo>
                    <a:pt x="167047" y="62104"/>
                    <a:pt x="179021" y="54501"/>
                    <a:pt x="179021" y="54501"/>
                  </a:cubicBezTo>
                  <a:cubicBezTo>
                    <a:pt x="183058" y="55510"/>
                    <a:pt x="187131" y="56386"/>
                    <a:pt x="191132" y="57529"/>
                  </a:cubicBezTo>
                  <a:cubicBezTo>
                    <a:pt x="194201" y="58406"/>
                    <a:pt x="197086" y="59930"/>
                    <a:pt x="200216" y="60556"/>
                  </a:cubicBezTo>
                  <a:cubicBezTo>
                    <a:pt x="207214" y="61955"/>
                    <a:pt x="214346" y="62575"/>
                    <a:pt x="221411" y="63584"/>
                  </a:cubicBezTo>
                  <a:cubicBezTo>
                    <a:pt x="219392" y="69640"/>
                    <a:pt x="221411" y="79732"/>
                    <a:pt x="215355" y="81751"/>
                  </a:cubicBezTo>
                  <a:lnTo>
                    <a:pt x="197188" y="87807"/>
                  </a:lnTo>
                  <a:cubicBezTo>
                    <a:pt x="194160" y="85788"/>
                    <a:pt x="191360" y="83378"/>
                    <a:pt x="188105" y="81751"/>
                  </a:cubicBezTo>
                  <a:cubicBezTo>
                    <a:pt x="172769" y="74082"/>
                    <a:pt x="156513" y="80455"/>
                    <a:pt x="139660" y="81751"/>
                  </a:cubicBezTo>
                  <a:cubicBezTo>
                    <a:pt x="138651" y="84779"/>
                    <a:pt x="138626" y="88343"/>
                    <a:pt x="136632" y="90835"/>
                  </a:cubicBezTo>
                  <a:cubicBezTo>
                    <a:pt x="129526" y="99717"/>
                    <a:pt x="115627" y="98593"/>
                    <a:pt x="106354" y="99918"/>
                  </a:cubicBezTo>
                  <a:cubicBezTo>
                    <a:pt x="103326" y="101937"/>
                    <a:pt x="99543" y="103132"/>
                    <a:pt x="97270" y="105974"/>
                  </a:cubicBezTo>
                  <a:cubicBezTo>
                    <a:pt x="95276" y="108466"/>
                    <a:pt x="91127" y="114365"/>
                    <a:pt x="94242" y="115057"/>
                  </a:cubicBezTo>
                  <a:cubicBezTo>
                    <a:pt x="112988" y="119223"/>
                    <a:pt x="132595" y="117076"/>
                    <a:pt x="151771" y="118085"/>
                  </a:cubicBezTo>
                  <a:cubicBezTo>
                    <a:pt x="157827" y="120103"/>
                    <a:pt x="164627" y="120599"/>
                    <a:pt x="169938" y="124140"/>
                  </a:cubicBezTo>
                  <a:cubicBezTo>
                    <a:pt x="172966" y="126159"/>
                    <a:pt x="175696" y="128718"/>
                    <a:pt x="179021" y="130196"/>
                  </a:cubicBezTo>
                  <a:cubicBezTo>
                    <a:pt x="184854" y="132789"/>
                    <a:pt x="191877" y="132712"/>
                    <a:pt x="197188" y="136252"/>
                  </a:cubicBezTo>
                  <a:cubicBezTo>
                    <a:pt x="200216" y="138270"/>
                    <a:pt x="202678" y="141739"/>
                    <a:pt x="206272" y="142307"/>
                  </a:cubicBezTo>
                  <a:cubicBezTo>
                    <a:pt x="222254" y="144830"/>
                    <a:pt x="238569" y="144326"/>
                    <a:pt x="254717" y="145335"/>
                  </a:cubicBezTo>
                  <a:cubicBezTo>
                    <a:pt x="279321" y="153537"/>
                    <a:pt x="270536" y="151848"/>
                    <a:pt x="318301" y="145335"/>
                  </a:cubicBezTo>
                  <a:cubicBezTo>
                    <a:pt x="322773" y="144725"/>
                    <a:pt x="326186" y="140865"/>
                    <a:pt x="330412" y="139280"/>
                  </a:cubicBezTo>
                  <a:cubicBezTo>
                    <a:pt x="334308" y="137819"/>
                    <a:pt x="338537" y="137448"/>
                    <a:pt x="342523" y="136252"/>
                  </a:cubicBezTo>
                  <a:cubicBezTo>
                    <a:pt x="348637" y="134418"/>
                    <a:pt x="360690" y="130196"/>
                    <a:pt x="360690" y="130196"/>
                  </a:cubicBezTo>
                  <a:cubicBezTo>
                    <a:pt x="366398" y="124489"/>
                    <a:pt x="372455" y="119620"/>
                    <a:pt x="375829" y="112029"/>
                  </a:cubicBezTo>
                  <a:cubicBezTo>
                    <a:pt x="378421" y="106196"/>
                    <a:pt x="381885" y="93862"/>
                    <a:pt x="381885" y="93862"/>
                  </a:cubicBezTo>
                  <a:cubicBezTo>
                    <a:pt x="380876" y="88816"/>
                    <a:pt x="383739" y="77096"/>
                    <a:pt x="378857" y="78723"/>
                  </a:cubicBezTo>
                  <a:cubicBezTo>
                    <a:pt x="372801" y="80742"/>
                    <a:pt x="374819" y="90834"/>
                    <a:pt x="372801" y="96890"/>
                  </a:cubicBezTo>
                  <a:cubicBezTo>
                    <a:pt x="368419" y="110038"/>
                    <a:pt x="372033" y="103715"/>
                    <a:pt x="360690" y="115057"/>
                  </a:cubicBezTo>
                  <a:cubicBezTo>
                    <a:pt x="359318" y="120544"/>
                    <a:pt x="354063" y="142879"/>
                    <a:pt x="351607" y="145335"/>
                  </a:cubicBezTo>
                  <a:cubicBezTo>
                    <a:pt x="348579" y="148363"/>
                    <a:pt x="346742" y="153685"/>
                    <a:pt x="342523" y="154419"/>
                  </a:cubicBezTo>
                  <a:cubicBezTo>
                    <a:pt x="322611" y="157882"/>
                    <a:pt x="302152" y="156437"/>
                    <a:pt x="281967" y="157446"/>
                  </a:cubicBezTo>
                  <a:cubicBezTo>
                    <a:pt x="302744" y="171299"/>
                    <a:pt x="282472" y="159578"/>
                    <a:pt x="327384" y="169558"/>
                  </a:cubicBezTo>
                  <a:cubicBezTo>
                    <a:pt x="333615" y="170943"/>
                    <a:pt x="345551" y="175613"/>
                    <a:pt x="345551" y="175613"/>
                  </a:cubicBezTo>
                  <a:cubicBezTo>
                    <a:pt x="351607" y="179650"/>
                    <a:pt x="358572" y="182579"/>
                    <a:pt x="363718" y="187725"/>
                  </a:cubicBezTo>
                  <a:cubicBezTo>
                    <a:pt x="370414" y="194421"/>
                    <a:pt x="373454" y="198649"/>
                    <a:pt x="381885" y="202864"/>
                  </a:cubicBezTo>
                  <a:cubicBezTo>
                    <a:pt x="384739" y="204291"/>
                    <a:pt x="387940" y="204882"/>
                    <a:pt x="390968" y="205891"/>
                  </a:cubicBezTo>
                  <a:cubicBezTo>
                    <a:pt x="392987" y="208919"/>
                    <a:pt x="395396" y="211720"/>
                    <a:pt x="397024" y="214975"/>
                  </a:cubicBezTo>
                  <a:cubicBezTo>
                    <a:pt x="398451" y="217830"/>
                    <a:pt x="403080" y="223049"/>
                    <a:pt x="400052" y="224058"/>
                  </a:cubicBezTo>
                  <a:cubicBezTo>
                    <a:pt x="395770" y="225485"/>
                    <a:pt x="391810" y="220325"/>
                    <a:pt x="387940" y="218003"/>
                  </a:cubicBezTo>
                  <a:cubicBezTo>
                    <a:pt x="381699" y="214259"/>
                    <a:pt x="375830" y="209928"/>
                    <a:pt x="369774" y="205891"/>
                  </a:cubicBezTo>
                  <a:lnTo>
                    <a:pt x="360690" y="199836"/>
                  </a:lnTo>
                  <a:cubicBezTo>
                    <a:pt x="358671" y="196808"/>
                    <a:pt x="357207" y="193325"/>
                    <a:pt x="354634" y="190752"/>
                  </a:cubicBezTo>
                  <a:cubicBezTo>
                    <a:pt x="348586" y="184704"/>
                    <a:pt x="341651" y="182932"/>
                    <a:pt x="333440" y="181669"/>
                  </a:cubicBezTo>
                  <a:cubicBezTo>
                    <a:pt x="324407" y="180279"/>
                    <a:pt x="315273" y="179650"/>
                    <a:pt x="306189" y="178641"/>
                  </a:cubicBezTo>
                  <a:cubicBezTo>
                    <a:pt x="302152" y="177632"/>
                    <a:pt x="298079" y="176756"/>
                    <a:pt x="294078" y="175613"/>
                  </a:cubicBezTo>
                  <a:cubicBezTo>
                    <a:pt x="291009" y="174736"/>
                    <a:pt x="288147" y="173084"/>
                    <a:pt x="284995" y="172586"/>
                  </a:cubicBezTo>
                  <a:cubicBezTo>
                    <a:pt x="268920" y="170048"/>
                    <a:pt x="252698" y="168549"/>
                    <a:pt x="236550" y="166530"/>
                  </a:cubicBezTo>
                  <a:cubicBezTo>
                    <a:pt x="231018" y="164686"/>
                    <a:pt x="220785" y="161017"/>
                    <a:pt x="215355" y="160474"/>
                  </a:cubicBezTo>
                  <a:cubicBezTo>
                    <a:pt x="199255" y="158864"/>
                    <a:pt x="183034" y="158790"/>
                    <a:pt x="166910" y="157446"/>
                  </a:cubicBezTo>
                  <a:cubicBezTo>
                    <a:pt x="158801" y="156770"/>
                    <a:pt x="150761" y="155428"/>
                    <a:pt x="142687" y="154419"/>
                  </a:cubicBezTo>
                  <a:cubicBezTo>
                    <a:pt x="138650" y="153410"/>
                    <a:pt x="134577" y="152534"/>
                    <a:pt x="130576" y="151391"/>
                  </a:cubicBezTo>
                  <a:cubicBezTo>
                    <a:pt x="127507" y="150514"/>
                    <a:pt x="124663" y="148736"/>
                    <a:pt x="121493" y="148363"/>
                  </a:cubicBezTo>
                  <a:cubicBezTo>
                    <a:pt x="107424" y="146708"/>
                    <a:pt x="93233" y="146344"/>
                    <a:pt x="79103" y="145335"/>
                  </a:cubicBezTo>
                  <a:cubicBezTo>
                    <a:pt x="59674" y="116189"/>
                    <a:pt x="83069" y="145997"/>
                    <a:pt x="6436" y="133224"/>
                  </a:cubicBezTo>
                  <a:cubicBezTo>
                    <a:pt x="2846" y="132626"/>
                    <a:pt x="2564" y="127051"/>
                    <a:pt x="380" y="124140"/>
                  </a:cubicBezTo>
                  <a:cubicBezTo>
                    <a:pt x="-476" y="122998"/>
                    <a:pt x="380" y="116571"/>
                    <a:pt x="380" y="11505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Freihandform 341"/>
            <p:cNvSpPr/>
            <p:nvPr/>
          </p:nvSpPr>
          <p:spPr>
            <a:xfrm>
              <a:off x="7121132" y="11576571"/>
              <a:ext cx="165401" cy="79343"/>
            </a:xfrm>
            <a:custGeom>
              <a:avLst/>
              <a:gdLst>
                <a:gd name="connsiteX0" fmla="*/ 380 w 401059"/>
                <a:gd name="connsiteY0" fmla="*/ 115057 h 224303"/>
                <a:gd name="connsiteX1" fmla="*/ 380 w 401059"/>
                <a:gd name="connsiteY1" fmla="*/ 115057 h 224303"/>
                <a:gd name="connsiteX2" fmla="*/ 39742 w 401059"/>
                <a:gd name="connsiteY2" fmla="*/ 112029 h 224303"/>
                <a:gd name="connsiteX3" fmla="*/ 51853 w 401059"/>
                <a:gd name="connsiteY3" fmla="*/ 109001 h 224303"/>
                <a:gd name="connsiteX4" fmla="*/ 57909 w 401059"/>
                <a:gd name="connsiteY4" fmla="*/ 99918 h 224303"/>
                <a:gd name="connsiteX5" fmla="*/ 66992 w 401059"/>
                <a:gd name="connsiteY5" fmla="*/ 93862 h 224303"/>
                <a:gd name="connsiteX6" fmla="*/ 73048 w 401059"/>
                <a:gd name="connsiteY6" fmla="*/ 84779 h 224303"/>
                <a:gd name="connsiteX7" fmla="*/ 91215 w 401059"/>
                <a:gd name="connsiteY7" fmla="*/ 78723 h 224303"/>
                <a:gd name="connsiteX8" fmla="*/ 97270 w 401059"/>
                <a:gd name="connsiteY8" fmla="*/ 66612 h 224303"/>
                <a:gd name="connsiteX9" fmla="*/ 106354 w 401059"/>
                <a:gd name="connsiteY9" fmla="*/ 63584 h 224303"/>
                <a:gd name="connsiteX10" fmla="*/ 115437 w 401059"/>
                <a:gd name="connsiteY10" fmla="*/ 57529 h 224303"/>
                <a:gd name="connsiteX11" fmla="*/ 133604 w 401059"/>
                <a:gd name="connsiteY11" fmla="*/ 51473 h 224303"/>
                <a:gd name="connsiteX12" fmla="*/ 142687 w 401059"/>
                <a:gd name="connsiteY12" fmla="*/ 48445 h 224303"/>
                <a:gd name="connsiteX13" fmla="*/ 169938 w 401059"/>
                <a:gd name="connsiteY13" fmla="*/ 33306 h 224303"/>
                <a:gd name="connsiteX14" fmla="*/ 175993 w 401059"/>
                <a:gd name="connsiteY14" fmla="*/ 24223 h 224303"/>
                <a:gd name="connsiteX15" fmla="*/ 185077 w 401059"/>
                <a:gd name="connsiteY15" fmla="*/ 18167 h 224303"/>
                <a:gd name="connsiteX16" fmla="*/ 188105 w 401059"/>
                <a:gd name="connsiteY16" fmla="*/ 9084 h 224303"/>
                <a:gd name="connsiteX17" fmla="*/ 194160 w 401059"/>
                <a:gd name="connsiteY17" fmla="*/ 0 h 224303"/>
                <a:gd name="connsiteX18" fmla="*/ 191132 w 401059"/>
                <a:gd name="connsiteY18" fmla="*/ 9084 h 224303"/>
                <a:gd name="connsiteX19" fmla="*/ 182049 w 401059"/>
                <a:gd name="connsiteY19" fmla="*/ 15139 h 224303"/>
                <a:gd name="connsiteX20" fmla="*/ 172966 w 401059"/>
                <a:gd name="connsiteY20" fmla="*/ 33306 h 224303"/>
                <a:gd name="connsiteX21" fmla="*/ 166910 w 401059"/>
                <a:gd name="connsiteY21" fmla="*/ 51473 h 224303"/>
                <a:gd name="connsiteX22" fmla="*/ 160854 w 401059"/>
                <a:gd name="connsiteY22" fmla="*/ 60556 h 224303"/>
                <a:gd name="connsiteX23" fmla="*/ 179021 w 401059"/>
                <a:gd name="connsiteY23" fmla="*/ 54501 h 224303"/>
                <a:gd name="connsiteX24" fmla="*/ 191132 w 401059"/>
                <a:gd name="connsiteY24" fmla="*/ 57529 h 224303"/>
                <a:gd name="connsiteX25" fmla="*/ 200216 w 401059"/>
                <a:gd name="connsiteY25" fmla="*/ 60556 h 224303"/>
                <a:gd name="connsiteX26" fmla="*/ 221411 w 401059"/>
                <a:gd name="connsiteY26" fmla="*/ 63584 h 224303"/>
                <a:gd name="connsiteX27" fmla="*/ 215355 w 401059"/>
                <a:gd name="connsiteY27" fmla="*/ 81751 h 224303"/>
                <a:gd name="connsiteX28" fmla="*/ 197188 w 401059"/>
                <a:gd name="connsiteY28" fmla="*/ 87807 h 224303"/>
                <a:gd name="connsiteX29" fmla="*/ 188105 w 401059"/>
                <a:gd name="connsiteY29" fmla="*/ 81751 h 224303"/>
                <a:gd name="connsiteX30" fmla="*/ 139660 w 401059"/>
                <a:gd name="connsiteY30" fmla="*/ 81751 h 224303"/>
                <a:gd name="connsiteX31" fmla="*/ 136632 w 401059"/>
                <a:gd name="connsiteY31" fmla="*/ 90835 h 224303"/>
                <a:gd name="connsiteX32" fmla="*/ 106354 w 401059"/>
                <a:gd name="connsiteY32" fmla="*/ 99918 h 224303"/>
                <a:gd name="connsiteX33" fmla="*/ 97270 w 401059"/>
                <a:gd name="connsiteY33" fmla="*/ 105974 h 224303"/>
                <a:gd name="connsiteX34" fmla="*/ 94242 w 401059"/>
                <a:gd name="connsiteY34" fmla="*/ 115057 h 224303"/>
                <a:gd name="connsiteX35" fmla="*/ 151771 w 401059"/>
                <a:gd name="connsiteY35" fmla="*/ 118085 h 224303"/>
                <a:gd name="connsiteX36" fmla="*/ 169938 w 401059"/>
                <a:gd name="connsiteY36" fmla="*/ 124140 h 224303"/>
                <a:gd name="connsiteX37" fmla="*/ 179021 w 401059"/>
                <a:gd name="connsiteY37" fmla="*/ 130196 h 224303"/>
                <a:gd name="connsiteX38" fmla="*/ 197188 w 401059"/>
                <a:gd name="connsiteY38" fmla="*/ 136252 h 224303"/>
                <a:gd name="connsiteX39" fmla="*/ 206272 w 401059"/>
                <a:gd name="connsiteY39" fmla="*/ 142307 h 224303"/>
                <a:gd name="connsiteX40" fmla="*/ 254717 w 401059"/>
                <a:gd name="connsiteY40" fmla="*/ 145335 h 224303"/>
                <a:gd name="connsiteX41" fmla="*/ 318301 w 401059"/>
                <a:gd name="connsiteY41" fmla="*/ 145335 h 224303"/>
                <a:gd name="connsiteX42" fmla="*/ 330412 w 401059"/>
                <a:gd name="connsiteY42" fmla="*/ 139280 h 224303"/>
                <a:gd name="connsiteX43" fmla="*/ 342523 w 401059"/>
                <a:gd name="connsiteY43" fmla="*/ 136252 h 224303"/>
                <a:gd name="connsiteX44" fmla="*/ 360690 w 401059"/>
                <a:gd name="connsiteY44" fmla="*/ 130196 h 224303"/>
                <a:gd name="connsiteX45" fmla="*/ 375829 w 401059"/>
                <a:gd name="connsiteY45" fmla="*/ 112029 h 224303"/>
                <a:gd name="connsiteX46" fmla="*/ 381885 w 401059"/>
                <a:gd name="connsiteY46" fmla="*/ 93862 h 224303"/>
                <a:gd name="connsiteX47" fmla="*/ 378857 w 401059"/>
                <a:gd name="connsiteY47" fmla="*/ 78723 h 224303"/>
                <a:gd name="connsiteX48" fmla="*/ 372801 w 401059"/>
                <a:gd name="connsiteY48" fmla="*/ 96890 h 224303"/>
                <a:gd name="connsiteX49" fmla="*/ 360690 w 401059"/>
                <a:gd name="connsiteY49" fmla="*/ 115057 h 224303"/>
                <a:gd name="connsiteX50" fmla="*/ 351607 w 401059"/>
                <a:gd name="connsiteY50" fmla="*/ 145335 h 224303"/>
                <a:gd name="connsiteX51" fmla="*/ 342523 w 401059"/>
                <a:gd name="connsiteY51" fmla="*/ 154419 h 224303"/>
                <a:gd name="connsiteX52" fmla="*/ 281967 w 401059"/>
                <a:gd name="connsiteY52" fmla="*/ 157446 h 224303"/>
                <a:gd name="connsiteX53" fmla="*/ 327384 w 401059"/>
                <a:gd name="connsiteY53" fmla="*/ 169558 h 224303"/>
                <a:gd name="connsiteX54" fmla="*/ 345551 w 401059"/>
                <a:gd name="connsiteY54" fmla="*/ 175613 h 224303"/>
                <a:gd name="connsiteX55" fmla="*/ 363718 w 401059"/>
                <a:gd name="connsiteY55" fmla="*/ 187725 h 224303"/>
                <a:gd name="connsiteX56" fmla="*/ 381885 w 401059"/>
                <a:gd name="connsiteY56" fmla="*/ 202864 h 224303"/>
                <a:gd name="connsiteX57" fmla="*/ 390968 w 401059"/>
                <a:gd name="connsiteY57" fmla="*/ 205891 h 224303"/>
                <a:gd name="connsiteX58" fmla="*/ 397024 w 401059"/>
                <a:gd name="connsiteY58" fmla="*/ 214975 h 224303"/>
                <a:gd name="connsiteX59" fmla="*/ 400052 w 401059"/>
                <a:gd name="connsiteY59" fmla="*/ 224058 h 224303"/>
                <a:gd name="connsiteX60" fmla="*/ 387940 w 401059"/>
                <a:gd name="connsiteY60" fmla="*/ 218003 h 224303"/>
                <a:gd name="connsiteX61" fmla="*/ 369774 w 401059"/>
                <a:gd name="connsiteY61" fmla="*/ 205891 h 224303"/>
                <a:gd name="connsiteX62" fmla="*/ 360690 w 401059"/>
                <a:gd name="connsiteY62" fmla="*/ 199836 h 224303"/>
                <a:gd name="connsiteX63" fmla="*/ 354634 w 401059"/>
                <a:gd name="connsiteY63" fmla="*/ 190752 h 224303"/>
                <a:gd name="connsiteX64" fmla="*/ 333440 w 401059"/>
                <a:gd name="connsiteY64" fmla="*/ 181669 h 224303"/>
                <a:gd name="connsiteX65" fmla="*/ 306189 w 401059"/>
                <a:gd name="connsiteY65" fmla="*/ 178641 h 224303"/>
                <a:gd name="connsiteX66" fmla="*/ 294078 w 401059"/>
                <a:gd name="connsiteY66" fmla="*/ 175613 h 224303"/>
                <a:gd name="connsiteX67" fmla="*/ 284995 w 401059"/>
                <a:gd name="connsiteY67" fmla="*/ 172586 h 224303"/>
                <a:gd name="connsiteX68" fmla="*/ 236550 w 401059"/>
                <a:gd name="connsiteY68" fmla="*/ 166530 h 224303"/>
                <a:gd name="connsiteX69" fmla="*/ 215355 w 401059"/>
                <a:gd name="connsiteY69" fmla="*/ 160474 h 224303"/>
                <a:gd name="connsiteX70" fmla="*/ 166910 w 401059"/>
                <a:gd name="connsiteY70" fmla="*/ 157446 h 224303"/>
                <a:gd name="connsiteX71" fmla="*/ 142687 w 401059"/>
                <a:gd name="connsiteY71" fmla="*/ 154419 h 224303"/>
                <a:gd name="connsiteX72" fmla="*/ 130576 w 401059"/>
                <a:gd name="connsiteY72" fmla="*/ 151391 h 224303"/>
                <a:gd name="connsiteX73" fmla="*/ 121493 w 401059"/>
                <a:gd name="connsiteY73" fmla="*/ 148363 h 224303"/>
                <a:gd name="connsiteX74" fmla="*/ 79103 w 401059"/>
                <a:gd name="connsiteY74" fmla="*/ 145335 h 224303"/>
                <a:gd name="connsiteX75" fmla="*/ 6436 w 401059"/>
                <a:gd name="connsiteY75" fmla="*/ 133224 h 224303"/>
                <a:gd name="connsiteX76" fmla="*/ 380 w 401059"/>
                <a:gd name="connsiteY76" fmla="*/ 124140 h 224303"/>
                <a:gd name="connsiteX77" fmla="*/ 380 w 401059"/>
                <a:gd name="connsiteY77" fmla="*/ 115057 h 2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401059" h="224303">
                  <a:moveTo>
                    <a:pt x="380" y="115057"/>
                  </a:moveTo>
                  <a:lnTo>
                    <a:pt x="380" y="115057"/>
                  </a:lnTo>
                  <a:cubicBezTo>
                    <a:pt x="13501" y="114048"/>
                    <a:pt x="26673" y="113567"/>
                    <a:pt x="39742" y="112029"/>
                  </a:cubicBezTo>
                  <a:cubicBezTo>
                    <a:pt x="43875" y="111543"/>
                    <a:pt x="48391" y="111309"/>
                    <a:pt x="51853" y="109001"/>
                  </a:cubicBezTo>
                  <a:cubicBezTo>
                    <a:pt x="54881" y="106983"/>
                    <a:pt x="55336" y="102491"/>
                    <a:pt x="57909" y="99918"/>
                  </a:cubicBezTo>
                  <a:cubicBezTo>
                    <a:pt x="60482" y="97345"/>
                    <a:pt x="63964" y="95881"/>
                    <a:pt x="66992" y="93862"/>
                  </a:cubicBezTo>
                  <a:cubicBezTo>
                    <a:pt x="69011" y="90834"/>
                    <a:pt x="69962" y="86708"/>
                    <a:pt x="73048" y="84779"/>
                  </a:cubicBezTo>
                  <a:cubicBezTo>
                    <a:pt x="78461" y="81396"/>
                    <a:pt x="91215" y="78723"/>
                    <a:pt x="91215" y="78723"/>
                  </a:cubicBezTo>
                  <a:cubicBezTo>
                    <a:pt x="93233" y="74686"/>
                    <a:pt x="94079" y="69803"/>
                    <a:pt x="97270" y="66612"/>
                  </a:cubicBezTo>
                  <a:cubicBezTo>
                    <a:pt x="99527" y="64355"/>
                    <a:pt x="103499" y="65011"/>
                    <a:pt x="106354" y="63584"/>
                  </a:cubicBezTo>
                  <a:cubicBezTo>
                    <a:pt x="109609" y="61957"/>
                    <a:pt x="112112" y="59007"/>
                    <a:pt x="115437" y="57529"/>
                  </a:cubicBezTo>
                  <a:cubicBezTo>
                    <a:pt x="121270" y="54937"/>
                    <a:pt x="127548" y="53492"/>
                    <a:pt x="133604" y="51473"/>
                  </a:cubicBezTo>
                  <a:cubicBezTo>
                    <a:pt x="136632" y="50464"/>
                    <a:pt x="140032" y="50215"/>
                    <a:pt x="142687" y="48445"/>
                  </a:cubicBezTo>
                  <a:cubicBezTo>
                    <a:pt x="163510" y="34564"/>
                    <a:pt x="153950" y="38635"/>
                    <a:pt x="169938" y="33306"/>
                  </a:cubicBezTo>
                  <a:cubicBezTo>
                    <a:pt x="171956" y="30278"/>
                    <a:pt x="173420" y="26796"/>
                    <a:pt x="175993" y="24223"/>
                  </a:cubicBezTo>
                  <a:cubicBezTo>
                    <a:pt x="178566" y="21650"/>
                    <a:pt x="182804" y="21009"/>
                    <a:pt x="185077" y="18167"/>
                  </a:cubicBezTo>
                  <a:cubicBezTo>
                    <a:pt x="187071" y="15675"/>
                    <a:pt x="186678" y="11939"/>
                    <a:pt x="188105" y="9084"/>
                  </a:cubicBezTo>
                  <a:cubicBezTo>
                    <a:pt x="189732" y="5829"/>
                    <a:pt x="190521" y="0"/>
                    <a:pt x="194160" y="0"/>
                  </a:cubicBezTo>
                  <a:cubicBezTo>
                    <a:pt x="197352" y="0"/>
                    <a:pt x="193126" y="6592"/>
                    <a:pt x="191132" y="9084"/>
                  </a:cubicBezTo>
                  <a:cubicBezTo>
                    <a:pt x="188859" y="11925"/>
                    <a:pt x="185077" y="13121"/>
                    <a:pt x="182049" y="15139"/>
                  </a:cubicBezTo>
                  <a:cubicBezTo>
                    <a:pt x="171006" y="48267"/>
                    <a:pt x="188616" y="-1908"/>
                    <a:pt x="172966" y="33306"/>
                  </a:cubicBezTo>
                  <a:cubicBezTo>
                    <a:pt x="170374" y="39139"/>
                    <a:pt x="170451" y="46162"/>
                    <a:pt x="166910" y="51473"/>
                  </a:cubicBezTo>
                  <a:cubicBezTo>
                    <a:pt x="164891" y="54501"/>
                    <a:pt x="157324" y="59673"/>
                    <a:pt x="160854" y="60556"/>
                  </a:cubicBezTo>
                  <a:cubicBezTo>
                    <a:pt x="167047" y="62104"/>
                    <a:pt x="179021" y="54501"/>
                    <a:pt x="179021" y="54501"/>
                  </a:cubicBezTo>
                  <a:cubicBezTo>
                    <a:pt x="183058" y="55510"/>
                    <a:pt x="187131" y="56386"/>
                    <a:pt x="191132" y="57529"/>
                  </a:cubicBezTo>
                  <a:cubicBezTo>
                    <a:pt x="194201" y="58406"/>
                    <a:pt x="197086" y="59930"/>
                    <a:pt x="200216" y="60556"/>
                  </a:cubicBezTo>
                  <a:cubicBezTo>
                    <a:pt x="207214" y="61955"/>
                    <a:pt x="214346" y="62575"/>
                    <a:pt x="221411" y="63584"/>
                  </a:cubicBezTo>
                  <a:cubicBezTo>
                    <a:pt x="219392" y="69640"/>
                    <a:pt x="221411" y="79732"/>
                    <a:pt x="215355" y="81751"/>
                  </a:cubicBezTo>
                  <a:lnTo>
                    <a:pt x="197188" y="87807"/>
                  </a:lnTo>
                  <a:cubicBezTo>
                    <a:pt x="194160" y="85788"/>
                    <a:pt x="191360" y="83378"/>
                    <a:pt x="188105" y="81751"/>
                  </a:cubicBezTo>
                  <a:cubicBezTo>
                    <a:pt x="172769" y="74082"/>
                    <a:pt x="156513" y="80455"/>
                    <a:pt x="139660" y="81751"/>
                  </a:cubicBezTo>
                  <a:cubicBezTo>
                    <a:pt x="138651" y="84779"/>
                    <a:pt x="138626" y="88343"/>
                    <a:pt x="136632" y="90835"/>
                  </a:cubicBezTo>
                  <a:cubicBezTo>
                    <a:pt x="129526" y="99717"/>
                    <a:pt x="115627" y="98593"/>
                    <a:pt x="106354" y="99918"/>
                  </a:cubicBezTo>
                  <a:cubicBezTo>
                    <a:pt x="103326" y="101937"/>
                    <a:pt x="99543" y="103132"/>
                    <a:pt x="97270" y="105974"/>
                  </a:cubicBezTo>
                  <a:cubicBezTo>
                    <a:pt x="95276" y="108466"/>
                    <a:pt x="91127" y="114365"/>
                    <a:pt x="94242" y="115057"/>
                  </a:cubicBezTo>
                  <a:cubicBezTo>
                    <a:pt x="112988" y="119223"/>
                    <a:pt x="132595" y="117076"/>
                    <a:pt x="151771" y="118085"/>
                  </a:cubicBezTo>
                  <a:cubicBezTo>
                    <a:pt x="157827" y="120103"/>
                    <a:pt x="164627" y="120599"/>
                    <a:pt x="169938" y="124140"/>
                  </a:cubicBezTo>
                  <a:cubicBezTo>
                    <a:pt x="172966" y="126159"/>
                    <a:pt x="175696" y="128718"/>
                    <a:pt x="179021" y="130196"/>
                  </a:cubicBezTo>
                  <a:cubicBezTo>
                    <a:pt x="184854" y="132789"/>
                    <a:pt x="191877" y="132712"/>
                    <a:pt x="197188" y="136252"/>
                  </a:cubicBezTo>
                  <a:cubicBezTo>
                    <a:pt x="200216" y="138270"/>
                    <a:pt x="202678" y="141739"/>
                    <a:pt x="206272" y="142307"/>
                  </a:cubicBezTo>
                  <a:cubicBezTo>
                    <a:pt x="222254" y="144830"/>
                    <a:pt x="238569" y="144326"/>
                    <a:pt x="254717" y="145335"/>
                  </a:cubicBezTo>
                  <a:cubicBezTo>
                    <a:pt x="279321" y="153537"/>
                    <a:pt x="270536" y="151848"/>
                    <a:pt x="318301" y="145335"/>
                  </a:cubicBezTo>
                  <a:cubicBezTo>
                    <a:pt x="322773" y="144725"/>
                    <a:pt x="326186" y="140865"/>
                    <a:pt x="330412" y="139280"/>
                  </a:cubicBezTo>
                  <a:cubicBezTo>
                    <a:pt x="334308" y="137819"/>
                    <a:pt x="338537" y="137448"/>
                    <a:pt x="342523" y="136252"/>
                  </a:cubicBezTo>
                  <a:cubicBezTo>
                    <a:pt x="348637" y="134418"/>
                    <a:pt x="360690" y="130196"/>
                    <a:pt x="360690" y="130196"/>
                  </a:cubicBezTo>
                  <a:cubicBezTo>
                    <a:pt x="366398" y="124489"/>
                    <a:pt x="372455" y="119620"/>
                    <a:pt x="375829" y="112029"/>
                  </a:cubicBezTo>
                  <a:cubicBezTo>
                    <a:pt x="378421" y="106196"/>
                    <a:pt x="381885" y="93862"/>
                    <a:pt x="381885" y="93862"/>
                  </a:cubicBezTo>
                  <a:cubicBezTo>
                    <a:pt x="380876" y="88816"/>
                    <a:pt x="383739" y="77096"/>
                    <a:pt x="378857" y="78723"/>
                  </a:cubicBezTo>
                  <a:cubicBezTo>
                    <a:pt x="372801" y="80742"/>
                    <a:pt x="374819" y="90834"/>
                    <a:pt x="372801" y="96890"/>
                  </a:cubicBezTo>
                  <a:cubicBezTo>
                    <a:pt x="368419" y="110038"/>
                    <a:pt x="372033" y="103715"/>
                    <a:pt x="360690" y="115057"/>
                  </a:cubicBezTo>
                  <a:cubicBezTo>
                    <a:pt x="359318" y="120544"/>
                    <a:pt x="354063" y="142879"/>
                    <a:pt x="351607" y="145335"/>
                  </a:cubicBezTo>
                  <a:cubicBezTo>
                    <a:pt x="348579" y="148363"/>
                    <a:pt x="346742" y="153685"/>
                    <a:pt x="342523" y="154419"/>
                  </a:cubicBezTo>
                  <a:cubicBezTo>
                    <a:pt x="322611" y="157882"/>
                    <a:pt x="302152" y="156437"/>
                    <a:pt x="281967" y="157446"/>
                  </a:cubicBezTo>
                  <a:cubicBezTo>
                    <a:pt x="302744" y="171299"/>
                    <a:pt x="282472" y="159578"/>
                    <a:pt x="327384" y="169558"/>
                  </a:cubicBezTo>
                  <a:cubicBezTo>
                    <a:pt x="333615" y="170943"/>
                    <a:pt x="345551" y="175613"/>
                    <a:pt x="345551" y="175613"/>
                  </a:cubicBezTo>
                  <a:cubicBezTo>
                    <a:pt x="351607" y="179650"/>
                    <a:pt x="358572" y="182579"/>
                    <a:pt x="363718" y="187725"/>
                  </a:cubicBezTo>
                  <a:cubicBezTo>
                    <a:pt x="370414" y="194421"/>
                    <a:pt x="373454" y="198649"/>
                    <a:pt x="381885" y="202864"/>
                  </a:cubicBezTo>
                  <a:cubicBezTo>
                    <a:pt x="384739" y="204291"/>
                    <a:pt x="387940" y="204882"/>
                    <a:pt x="390968" y="205891"/>
                  </a:cubicBezTo>
                  <a:cubicBezTo>
                    <a:pt x="392987" y="208919"/>
                    <a:pt x="395396" y="211720"/>
                    <a:pt x="397024" y="214975"/>
                  </a:cubicBezTo>
                  <a:cubicBezTo>
                    <a:pt x="398451" y="217830"/>
                    <a:pt x="403080" y="223049"/>
                    <a:pt x="400052" y="224058"/>
                  </a:cubicBezTo>
                  <a:cubicBezTo>
                    <a:pt x="395770" y="225485"/>
                    <a:pt x="391810" y="220325"/>
                    <a:pt x="387940" y="218003"/>
                  </a:cubicBezTo>
                  <a:cubicBezTo>
                    <a:pt x="381699" y="214259"/>
                    <a:pt x="375830" y="209928"/>
                    <a:pt x="369774" y="205891"/>
                  </a:cubicBezTo>
                  <a:lnTo>
                    <a:pt x="360690" y="199836"/>
                  </a:lnTo>
                  <a:cubicBezTo>
                    <a:pt x="358671" y="196808"/>
                    <a:pt x="357207" y="193325"/>
                    <a:pt x="354634" y="190752"/>
                  </a:cubicBezTo>
                  <a:cubicBezTo>
                    <a:pt x="348586" y="184704"/>
                    <a:pt x="341651" y="182932"/>
                    <a:pt x="333440" y="181669"/>
                  </a:cubicBezTo>
                  <a:cubicBezTo>
                    <a:pt x="324407" y="180279"/>
                    <a:pt x="315273" y="179650"/>
                    <a:pt x="306189" y="178641"/>
                  </a:cubicBezTo>
                  <a:cubicBezTo>
                    <a:pt x="302152" y="177632"/>
                    <a:pt x="298079" y="176756"/>
                    <a:pt x="294078" y="175613"/>
                  </a:cubicBezTo>
                  <a:cubicBezTo>
                    <a:pt x="291009" y="174736"/>
                    <a:pt x="288147" y="173084"/>
                    <a:pt x="284995" y="172586"/>
                  </a:cubicBezTo>
                  <a:cubicBezTo>
                    <a:pt x="268920" y="170048"/>
                    <a:pt x="252698" y="168549"/>
                    <a:pt x="236550" y="166530"/>
                  </a:cubicBezTo>
                  <a:cubicBezTo>
                    <a:pt x="231018" y="164686"/>
                    <a:pt x="220785" y="161017"/>
                    <a:pt x="215355" y="160474"/>
                  </a:cubicBezTo>
                  <a:cubicBezTo>
                    <a:pt x="199255" y="158864"/>
                    <a:pt x="183034" y="158790"/>
                    <a:pt x="166910" y="157446"/>
                  </a:cubicBezTo>
                  <a:cubicBezTo>
                    <a:pt x="158801" y="156770"/>
                    <a:pt x="150761" y="155428"/>
                    <a:pt x="142687" y="154419"/>
                  </a:cubicBezTo>
                  <a:cubicBezTo>
                    <a:pt x="138650" y="153410"/>
                    <a:pt x="134577" y="152534"/>
                    <a:pt x="130576" y="151391"/>
                  </a:cubicBezTo>
                  <a:cubicBezTo>
                    <a:pt x="127507" y="150514"/>
                    <a:pt x="124663" y="148736"/>
                    <a:pt x="121493" y="148363"/>
                  </a:cubicBezTo>
                  <a:cubicBezTo>
                    <a:pt x="107424" y="146708"/>
                    <a:pt x="93233" y="146344"/>
                    <a:pt x="79103" y="145335"/>
                  </a:cubicBezTo>
                  <a:cubicBezTo>
                    <a:pt x="59674" y="116189"/>
                    <a:pt x="83069" y="145997"/>
                    <a:pt x="6436" y="133224"/>
                  </a:cubicBezTo>
                  <a:cubicBezTo>
                    <a:pt x="2846" y="132626"/>
                    <a:pt x="2564" y="127051"/>
                    <a:pt x="380" y="124140"/>
                  </a:cubicBezTo>
                  <a:cubicBezTo>
                    <a:pt x="-476" y="122998"/>
                    <a:pt x="380" y="116571"/>
                    <a:pt x="380" y="11505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Freihandform 342"/>
            <p:cNvSpPr/>
            <p:nvPr/>
          </p:nvSpPr>
          <p:spPr>
            <a:xfrm>
              <a:off x="7297119" y="11634699"/>
              <a:ext cx="165401" cy="79343"/>
            </a:xfrm>
            <a:custGeom>
              <a:avLst/>
              <a:gdLst>
                <a:gd name="connsiteX0" fmla="*/ 380 w 401059"/>
                <a:gd name="connsiteY0" fmla="*/ 115057 h 224303"/>
                <a:gd name="connsiteX1" fmla="*/ 380 w 401059"/>
                <a:gd name="connsiteY1" fmla="*/ 115057 h 224303"/>
                <a:gd name="connsiteX2" fmla="*/ 39742 w 401059"/>
                <a:gd name="connsiteY2" fmla="*/ 112029 h 224303"/>
                <a:gd name="connsiteX3" fmla="*/ 51853 w 401059"/>
                <a:gd name="connsiteY3" fmla="*/ 109001 h 224303"/>
                <a:gd name="connsiteX4" fmla="*/ 57909 w 401059"/>
                <a:gd name="connsiteY4" fmla="*/ 99918 h 224303"/>
                <a:gd name="connsiteX5" fmla="*/ 66992 w 401059"/>
                <a:gd name="connsiteY5" fmla="*/ 93862 h 224303"/>
                <a:gd name="connsiteX6" fmla="*/ 73048 w 401059"/>
                <a:gd name="connsiteY6" fmla="*/ 84779 h 224303"/>
                <a:gd name="connsiteX7" fmla="*/ 91215 w 401059"/>
                <a:gd name="connsiteY7" fmla="*/ 78723 h 224303"/>
                <a:gd name="connsiteX8" fmla="*/ 97270 w 401059"/>
                <a:gd name="connsiteY8" fmla="*/ 66612 h 224303"/>
                <a:gd name="connsiteX9" fmla="*/ 106354 w 401059"/>
                <a:gd name="connsiteY9" fmla="*/ 63584 h 224303"/>
                <a:gd name="connsiteX10" fmla="*/ 115437 w 401059"/>
                <a:gd name="connsiteY10" fmla="*/ 57529 h 224303"/>
                <a:gd name="connsiteX11" fmla="*/ 133604 w 401059"/>
                <a:gd name="connsiteY11" fmla="*/ 51473 h 224303"/>
                <a:gd name="connsiteX12" fmla="*/ 142687 w 401059"/>
                <a:gd name="connsiteY12" fmla="*/ 48445 h 224303"/>
                <a:gd name="connsiteX13" fmla="*/ 169938 w 401059"/>
                <a:gd name="connsiteY13" fmla="*/ 33306 h 224303"/>
                <a:gd name="connsiteX14" fmla="*/ 175993 w 401059"/>
                <a:gd name="connsiteY14" fmla="*/ 24223 h 224303"/>
                <a:gd name="connsiteX15" fmla="*/ 185077 w 401059"/>
                <a:gd name="connsiteY15" fmla="*/ 18167 h 224303"/>
                <a:gd name="connsiteX16" fmla="*/ 188105 w 401059"/>
                <a:gd name="connsiteY16" fmla="*/ 9084 h 224303"/>
                <a:gd name="connsiteX17" fmla="*/ 194160 w 401059"/>
                <a:gd name="connsiteY17" fmla="*/ 0 h 224303"/>
                <a:gd name="connsiteX18" fmla="*/ 191132 w 401059"/>
                <a:gd name="connsiteY18" fmla="*/ 9084 h 224303"/>
                <a:gd name="connsiteX19" fmla="*/ 182049 w 401059"/>
                <a:gd name="connsiteY19" fmla="*/ 15139 h 224303"/>
                <a:gd name="connsiteX20" fmla="*/ 172966 w 401059"/>
                <a:gd name="connsiteY20" fmla="*/ 33306 h 224303"/>
                <a:gd name="connsiteX21" fmla="*/ 166910 w 401059"/>
                <a:gd name="connsiteY21" fmla="*/ 51473 h 224303"/>
                <a:gd name="connsiteX22" fmla="*/ 160854 w 401059"/>
                <a:gd name="connsiteY22" fmla="*/ 60556 h 224303"/>
                <a:gd name="connsiteX23" fmla="*/ 179021 w 401059"/>
                <a:gd name="connsiteY23" fmla="*/ 54501 h 224303"/>
                <a:gd name="connsiteX24" fmla="*/ 191132 w 401059"/>
                <a:gd name="connsiteY24" fmla="*/ 57529 h 224303"/>
                <a:gd name="connsiteX25" fmla="*/ 200216 w 401059"/>
                <a:gd name="connsiteY25" fmla="*/ 60556 h 224303"/>
                <a:gd name="connsiteX26" fmla="*/ 221411 w 401059"/>
                <a:gd name="connsiteY26" fmla="*/ 63584 h 224303"/>
                <a:gd name="connsiteX27" fmla="*/ 215355 w 401059"/>
                <a:gd name="connsiteY27" fmla="*/ 81751 h 224303"/>
                <a:gd name="connsiteX28" fmla="*/ 197188 w 401059"/>
                <a:gd name="connsiteY28" fmla="*/ 87807 h 224303"/>
                <a:gd name="connsiteX29" fmla="*/ 188105 w 401059"/>
                <a:gd name="connsiteY29" fmla="*/ 81751 h 224303"/>
                <a:gd name="connsiteX30" fmla="*/ 139660 w 401059"/>
                <a:gd name="connsiteY30" fmla="*/ 81751 h 224303"/>
                <a:gd name="connsiteX31" fmla="*/ 136632 w 401059"/>
                <a:gd name="connsiteY31" fmla="*/ 90835 h 224303"/>
                <a:gd name="connsiteX32" fmla="*/ 106354 w 401059"/>
                <a:gd name="connsiteY32" fmla="*/ 99918 h 224303"/>
                <a:gd name="connsiteX33" fmla="*/ 97270 w 401059"/>
                <a:gd name="connsiteY33" fmla="*/ 105974 h 224303"/>
                <a:gd name="connsiteX34" fmla="*/ 94242 w 401059"/>
                <a:gd name="connsiteY34" fmla="*/ 115057 h 224303"/>
                <a:gd name="connsiteX35" fmla="*/ 151771 w 401059"/>
                <a:gd name="connsiteY35" fmla="*/ 118085 h 224303"/>
                <a:gd name="connsiteX36" fmla="*/ 169938 w 401059"/>
                <a:gd name="connsiteY36" fmla="*/ 124140 h 224303"/>
                <a:gd name="connsiteX37" fmla="*/ 179021 w 401059"/>
                <a:gd name="connsiteY37" fmla="*/ 130196 h 224303"/>
                <a:gd name="connsiteX38" fmla="*/ 197188 w 401059"/>
                <a:gd name="connsiteY38" fmla="*/ 136252 h 224303"/>
                <a:gd name="connsiteX39" fmla="*/ 206272 w 401059"/>
                <a:gd name="connsiteY39" fmla="*/ 142307 h 224303"/>
                <a:gd name="connsiteX40" fmla="*/ 254717 w 401059"/>
                <a:gd name="connsiteY40" fmla="*/ 145335 h 224303"/>
                <a:gd name="connsiteX41" fmla="*/ 318301 w 401059"/>
                <a:gd name="connsiteY41" fmla="*/ 145335 h 224303"/>
                <a:gd name="connsiteX42" fmla="*/ 330412 w 401059"/>
                <a:gd name="connsiteY42" fmla="*/ 139280 h 224303"/>
                <a:gd name="connsiteX43" fmla="*/ 342523 w 401059"/>
                <a:gd name="connsiteY43" fmla="*/ 136252 h 224303"/>
                <a:gd name="connsiteX44" fmla="*/ 360690 w 401059"/>
                <a:gd name="connsiteY44" fmla="*/ 130196 h 224303"/>
                <a:gd name="connsiteX45" fmla="*/ 375829 w 401059"/>
                <a:gd name="connsiteY45" fmla="*/ 112029 h 224303"/>
                <a:gd name="connsiteX46" fmla="*/ 381885 w 401059"/>
                <a:gd name="connsiteY46" fmla="*/ 93862 h 224303"/>
                <a:gd name="connsiteX47" fmla="*/ 378857 w 401059"/>
                <a:gd name="connsiteY47" fmla="*/ 78723 h 224303"/>
                <a:gd name="connsiteX48" fmla="*/ 372801 w 401059"/>
                <a:gd name="connsiteY48" fmla="*/ 96890 h 224303"/>
                <a:gd name="connsiteX49" fmla="*/ 360690 w 401059"/>
                <a:gd name="connsiteY49" fmla="*/ 115057 h 224303"/>
                <a:gd name="connsiteX50" fmla="*/ 351607 w 401059"/>
                <a:gd name="connsiteY50" fmla="*/ 145335 h 224303"/>
                <a:gd name="connsiteX51" fmla="*/ 342523 w 401059"/>
                <a:gd name="connsiteY51" fmla="*/ 154419 h 224303"/>
                <a:gd name="connsiteX52" fmla="*/ 281967 w 401059"/>
                <a:gd name="connsiteY52" fmla="*/ 157446 h 224303"/>
                <a:gd name="connsiteX53" fmla="*/ 327384 w 401059"/>
                <a:gd name="connsiteY53" fmla="*/ 169558 h 224303"/>
                <a:gd name="connsiteX54" fmla="*/ 345551 w 401059"/>
                <a:gd name="connsiteY54" fmla="*/ 175613 h 224303"/>
                <a:gd name="connsiteX55" fmla="*/ 363718 w 401059"/>
                <a:gd name="connsiteY55" fmla="*/ 187725 h 224303"/>
                <a:gd name="connsiteX56" fmla="*/ 381885 w 401059"/>
                <a:gd name="connsiteY56" fmla="*/ 202864 h 224303"/>
                <a:gd name="connsiteX57" fmla="*/ 390968 w 401059"/>
                <a:gd name="connsiteY57" fmla="*/ 205891 h 224303"/>
                <a:gd name="connsiteX58" fmla="*/ 397024 w 401059"/>
                <a:gd name="connsiteY58" fmla="*/ 214975 h 224303"/>
                <a:gd name="connsiteX59" fmla="*/ 400052 w 401059"/>
                <a:gd name="connsiteY59" fmla="*/ 224058 h 224303"/>
                <a:gd name="connsiteX60" fmla="*/ 387940 w 401059"/>
                <a:gd name="connsiteY60" fmla="*/ 218003 h 224303"/>
                <a:gd name="connsiteX61" fmla="*/ 369774 w 401059"/>
                <a:gd name="connsiteY61" fmla="*/ 205891 h 224303"/>
                <a:gd name="connsiteX62" fmla="*/ 360690 w 401059"/>
                <a:gd name="connsiteY62" fmla="*/ 199836 h 224303"/>
                <a:gd name="connsiteX63" fmla="*/ 354634 w 401059"/>
                <a:gd name="connsiteY63" fmla="*/ 190752 h 224303"/>
                <a:gd name="connsiteX64" fmla="*/ 333440 w 401059"/>
                <a:gd name="connsiteY64" fmla="*/ 181669 h 224303"/>
                <a:gd name="connsiteX65" fmla="*/ 306189 w 401059"/>
                <a:gd name="connsiteY65" fmla="*/ 178641 h 224303"/>
                <a:gd name="connsiteX66" fmla="*/ 294078 w 401059"/>
                <a:gd name="connsiteY66" fmla="*/ 175613 h 224303"/>
                <a:gd name="connsiteX67" fmla="*/ 284995 w 401059"/>
                <a:gd name="connsiteY67" fmla="*/ 172586 h 224303"/>
                <a:gd name="connsiteX68" fmla="*/ 236550 w 401059"/>
                <a:gd name="connsiteY68" fmla="*/ 166530 h 224303"/>
                <a:gd name="connsiteX69" fmla="*/ 215355 w 401059"/>
                <a:gd name="connsiteY69" fmla="*/ 160474 h 224303"/>
                <a:gd name="connsiteX70" fmla="*/ 166910 w 401059"/>
                <a:gd name="connsiteY70" fmla="*/ 157446 h 224303"/>
                <a:gd name="connsiteX71" fmla="*/ 142687 w 401059"/>
                <a:gd name="connsiteY71" fmla="*/ 154419 h 224303"/>
                <a:gd name="connsiteX72" fmla="*/ 130576 w 401059"/>
                <a:gd name="connsiteY72" fmla="*/ 151391 h 224303"/>
                <a:gd name="connsiteX73" fmla="*/ 121493 w 401059"/>
                <a:gd name="connsiteY73" fmla="*/ 148363 h 224303"/>
                <a:gd name="connsiteX74" fmla="*/ 79103 w 401059"/>
                <a:gd name="connsiteY74" fmla="*/ 145335 h 224303"/>
                <a:gd name="connsiteX75" fmla="*/ 6436 w 401059"/>
                <a:gd name="connsiteY75" fmla="*/ 133224 h 224303"/>
                <a:gd name="connsiteX76" fmla="*/ 380 w 401059"/>
                <a:gd name="connsiteY76" fmla="*/ 124140 h 224303"/>
                <a:gd name="connsiteX77" fmla="*/ 380 w 401059"/>
                <a:gd name="connsiteY77" fmla="*/ 115057 h 2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401059" h="224303">
                  <a:moveTo>
                    <a:pt x="380" y="115057"/>
                  </a:moveTo>
                  <a:lnTo>
                    <a:pt x="380" y="115057"/>
                  </a:lnTo>
                  <a:cubicBezTo>
                    <a:pt x="13501" y="114048"/>
                    <a:pt x="26673" y="113567"/>
                    <a:pt x="39742" y="112029"/>
                  </a:cubicBezTo>
                  <a:cubicBezTo>
                    <a:pt x="43875" y="111543"/>
                    <a:pt x="48391" y="111309"/>
                    <a:pt x="51853" y="109001"/>
                  </a:cubicBezTo>
                  <a:cubicBezTo>
                    <a:pt x="54881" y="106983"/>
                    <a:pt x="55336" y="102491"/>
                    <a:pt x="57909" y="99918"/>
                  </a:cubicBezTo>
                  <a:cubicBezTo>
                    <a:pt x="60482" y="97345"/>
                    <a:pt x="63964" y="95881"/>
                    <a:pt x="66992" y="93862"/>
                  </a:cubicBezTo>
                  <a:cubicBezTo>
                    <a:pt x="69011" y="90834"/>
                    <a:pt x="69962" y="86708"/>
                    <a:pt x="73048" y="84779"/>
                  </a:cubicBezTo>
                  <a:cubicBezTo>
                    <a:pt x="78461" y="81396"/>
                    <a:pt x="91215" y="78723"/>
                    <a:pt x="91215" y="78723"/>
                  </a:cubicBezTo>
                  <a:cubicBezTo>
                    <a:pt x="93233" y="74686"/>
                    <a:pt x="94079" y="69803"/>
                    <a:pt x="97270" y="66612"/>
                  </a:cubicBezTo>
                  <a:cubicBezTo>
                    <a:pt x="99527" y="64355"/>
                    <a:pt x="103499" y="65011"/>
                    <a:pt x="106354" y="63584"/>
                  </a:cubicBezTo>
                  <a:cubicBezTo>
                    <a:pt x="109609" y="61957"/>
                    <a:pt x="112112" y="59007"/>
                    <a:pt x="115437" y="57529"/>
                  </a:cubicBezTo>
                  <a:cubicBezTo>
                    <a:pt x="121270" y="54937"/>
                    <a:pt x="127548" y="53492"/>
                    <a:pt x="133604" y="51473"/>
                  </a:cubicBezTo>
                  <a:cubicBezTo>
                    <a:pt x="136632" y="50464"/>
                    <a:pt x="140032" y="50215"/>
                    <a:pt x="142687" y="48445"/>
                  </a:cubicBezTo>
                  <a:cubicBezTo>
                    <a:pt x="163510" y="34564"/>
                    <a:pt x="153950" y="38635"/>
                    <a:pt x="169938" y="33306"/>
                  </a:cubicBezTo>
                  <a:cubicBezTo>
                    <a:pt x="171956" y="30278"/>
                    <a:pt x="173420" y="26796"/>
                    <a:pt x="175993" y="24223"/>
                  </a:cubicBezTo>
                  <a:cubicBezTo>
                    <a:pt x="178566" y="21650"/>
                    <a:pt x="182804" y="21009"/>
                    <a:pt x="185077" y="18167"/>
                  </a:cubicBezTo>
                  <a:cubicBezTo>
                    <a:pt x="187071" y="15675"/>
                    <a:pt x="186678" y="11939"/>
                    <a:pt x="188105" y="9084"/>
                  </a:cubicBezTo>
                  <a:cubicBezTo>
                    <a:pt x="189732" y="5829"/>
                    <a:pt x="190521" y="0"/>
                    <a:pt x="194160" y="0"/>
                  </a:cubicBezTo>
                  <a:cubicBezTo>
                    <a:pt x="197352" y="0"/>
                    <a:pt x="193126" y="6592"/>
                    <a:pt x="191132" y="9084"/>
                  </a:cubicBezTo>
                  <a:cubicBezTo>
                    <a:pt x="188859" y="11925"/>
                    <a:pt x="185077" y="13121"/>
                    <a:pt x="182049" y="15139"/>
                  </a:cubicBezTo>
                  <a:cubicBezTo>
                    <a:pt x="171006" y="48267"/>
                    <a:pt x="188616" y="-1908"/>
                    <a:pt x="172966" y="33306"/>
                  </a:cubicBezTo>
                  <a:cubicBezTo>
                    <a:pt x="170374" y="39139"/>
                    <a:pt x="170451" y="46162"/>
                    <a:pt x="166910" y="51473"/>
                  </a:cubicBezTo>
                  <a:cubicBezTo>
                    <a:pt x="164891" y="54501"/>
                    <a:pt x="157324" y="59673"/>
                    <a:pt x="160854" y="60556"/>
                  </a:cubicBezTo>
                  <a:cubicBezTo>
                    <a:pt x="167047" y="62104"/>
                    <a:pt x="179021" y="54501"/>
                    <a:pt x="179021" y="54501"/>
                  </a:cubicBezTo>
                  <a:cubicBezTo>
                    <a:pt x="183058" y="55510"/>
                    <a:pt x="187131" y="56386"/>
                    <a:pt x="191132" y="57529"/>
                  </a:cubicBezTo>
                  <a:cubicBezTo>
                    <a:pt x="194201" y="58406"/>
                    <a:pt x="197086" y="59930"/>
                    <a:pt x="200216" y="60556"/>
                  </a:cubicBezTo>
                  <a:cubicBezTo>
                    <a:pt x="207214" y="61955"/>
                    <a:pt x="214346" y="62575"/>
                    <a:pt x="221411" y="63584"/>
                  </a:cubicBezTo>
                  <a:cubicBezTo>
                    <a:pt x="219392" y="69640"/>
                    <a:pt x="221411" y="79732"/>
                    <a:pt x="215355" y="81751"/>
                  </a:cubicBezTo>
                  <a:lnTo>
                    <a:pt x="197188" y="87807"/>
                  </a:lnTo>
                  <a:cubicBezTo>
                    <a:pt x="194160" y="85788"/>
                    <a:pt x="191360" y="83378"/>
                    <a:pt x="188105" y="81751"/>
                  </a:cubicBezTo>
                  <a:cubicBezTo>
                    <a:pt x="172769" y="74082"/>
                    <a:pt x="156513" y="80455"/>
                    <a:pt x="139660" y="81751"/>
                  </a:cubicBezTo>
                  <a:cubicBezTo>
                    <a:pt x="138651" y="84779"/>
                    <a:pt x="138626" y="88343"/>
                    <a:pt x="136632" y="90835"/>
                  </a:cubicBezTo>
                  <a:cubicBezTo>
                    <a:pt x="129526" y="99717"/>
                    <a:pt x="115627" y="98593"/>
                    <a:pt x="106354" y="99918"/>
                  </a:cubicBezTo>
                  <a:cubicBezTo>
                    <a:pt x="103326" y="101937"/>
                    <a:pt x="99543" y="103132"/>
                    <a:pt x="97270" y="105974"/>
                  </a:cubicBezTo>
                  <a:cubicBezTo>
                    <a:pt x="95276" y="108466"/>
                    <a:pt x="91127" y="114365"/>
                    <a:pt x="94242" y="115057"/>
                  </a:cubicBezTo>
                  <a:cubicBezTo>
                    <a:pt x="112988" y="119223"/>
                    <a:pt x="132595" y="117076"/>
                    <a:pt x="151771" y="118085"/>
                  </a:cubicBezTo>
                  <a:cubicBezTo>
                    <a:pt x="157827" y="120103"/>
                    <a:pt x="164627" y="120599"/>
                    <a:pt x="169938" y="124140"/>
                  </a:cubicBezTo>
                  <a:cubicBezTo>
                    <a:pt x="172966" y="126159"/>
                    <a:pt x="175696" y="128718"/>
                    <a:pt x="179021" y="130196"/>
                  </a:cubicBezTo>
                  <a:cubicBezTo>
                    <a:pt x="184854" y="132789"/>
                    <a:pt x="191877" y="132712"/>
                    <a:pt x="197188" y="136252"/>
                  </a:cubicBezTo>
                  <a:cubicBezTo>
                    <a:pt x="200216" y="138270"/>
                    <a:pt x="202678" y="141739"/>
                    <a:pt x="206272" y="142307"/>
                  </a:cubicBezTo>
                  <a:cubicBezTo>
                    <a:pt x="222254" y="144830"/>
                    <a:pt x="238569" y="144326"/>
                    <a:pt x="254717" y="145335"/>
                  </a:cubicBezTo>
                  <a:cubicBezTo>
                    <a:pt x="279321" y="153537"/>
                    <a:pt x="270536" y="151848"/>
                    <a:pt x="318301" y="145335"/>
                  </a:cubicBezTo>
                  <a:cubicBezTo>
                    <a:pt x="322773" y="144725"/>
                    <a:pt x="326186" y="140865"/>
                    <a:pt x="330412" y="139280"/>
                  </a:cubicBezTo>
                  <a:cubicBezTo>
                    <a:pt x="334308" y="137819"/>
                    <a:pt x="338537" y="137448"/>
                    <a:pt x="342523" y="136252"/>
                  </a:cubicBezTo>
                  <a:cubicBezTo>
                    <a:pt x="348637" y="134418"/>
                    <a:pt x="360690" y="130196"/>
                    <a:pt x="360690" y="130196"/>
                  </a:cubicBezTo>
                  <a:cubicBezTo>
                    <a:pt x="366398" y="124489"/>
                    <a:pt x="372455" y="119620"/>
                    <a:pt x="375829" y="112029"/>
                  </a:cubicBezTo>
                  <a:cubicBezTo>
                    <a:pt x="378421" y="106196"/>
                    <a:pt x="381885" y="93862"/>
                    <a:pt x="381885" y="93862"/>
                  </a:cubicBezTo>
                  <a:cubicBezTo>
                    <a:pt x="380876" y="88816"/>
                    <a:pt x="383739" y="77096"/>
                    <a:pt x="378857" y="78723"/>
                  </a:cubicBezTo>
                  <a:cubicBezTo>
                    <a:pt x="372801" y="80742"/>
                    <a:pt x="374819" y="90834"/>
                    <a:pt x="372801" y="96890"/>
                  </a:cubicBezTo>
                  <a:cubicBezTo>
                    <a:pt x="368419" y="110038"/>
                    <a:pt x="372033" y="103715"/>
                    <a:pt x="360690" y="115057"/>
                  </a:cubicBezTo>
                  <a:cubicBezTo>
                    <a:pt x="359318" y="120544"/>
                    <a:pt x="354063" y="142879"/>
                    <a:pt x="351607" y="145335"/>
                  </a:cubicBezTo>
                  <a:cubicBezTo>
                    <a:pt x="348579" y="148363"/>
                    <a:pt x="346742" y="153685"/>
                    <a:pt x="342523" y="154419"/>
                  </a:cubicBezTo>
                  <a:cubicBezTo>
                    <a:pt x="322611" y="157882"/>
                    <a:pt x="302152" y="156437"/>
                    <a:pt x="281967" y="157446"/>
                  </a:cubicBezTo>
                  <a:cubicBezTo>
                    <a:pt x="302744" y="171299"/>
                    <a:pt x="282472" y="159578"/>
                    <a:pt x="327384" y="169558"/>
                  </a:cubicBezTo>
                  <a:cubicBezTo>
                    <a:pt x="333615" y="170943"/>
                    <a:pt x="345551" y="175613"/>
                    <a:pt x="345551" y="175613"/>
                  </a:cubicBezTo>
                  <a:cubicBezTo>
                    <a:pt x="351607" y="179650"/>
                    <a:pt x="358572" y="182579"/>
                    <a:pt x="363718" y="187725"/>
                  </a:cubicBezTo>
                  <a:cubicBezTo>
                    <a:pt x="370414" y="194421"/>
                    <a:pt x="373454" y="198649"/>
                    <a:pt x="381885" y="202864"/>
                  </a:cubicBezTo>
                  <a:cubicBezTo>
                    <a:pt x="384739" y="204291"/>
                    <a:pt x="387940" y="204882"/>
                    <a:pt x="390968" y="205891"/>
                  </a:cubicBezTo>
                  <a:cubicBezTo>
                    <a:pt x="392987" y="208919"/>
                    <a:pt x="395396" y="211720"/>
                    <a:pt x="397024" y="214975"/>
                  </a:cubicBezTo>
                  <a:cubicBezTo>
                    <a:pt x="398451" y="217830"/>
                    <a:pt x="403080" y="223049"/>
                    <a:pt x="400052" y="224058"/>
                  </a:cubicBezTo>
                  <a:cubicBezTo>
                    <a:pt x="395770" y="225485"/>
                    <a:pt x="391810" y="220325"/>
                    <a:pt x="387940" y="218003"/>
                  </a:cubicBezTo>
                  <a:cubicBezTo>
                    <a:pt x="381699" y="214259"/>
                    <a:pt x="375830" y="209928"/>
                    <a:pt x="369774" y="205891"/>
                  </a:cubicBezTo>
                  <a:lnTo>
                    <a:pt x="360690" y="199836"/>
                  </a:lnTo>
                  <a:cubicBezTo>
                    <a:pt x="358671" y="196808"/>
                    <a:pt x="357207" y="193325"/>
                    <a:pt x="354634" y="190752"/>
                  </a:cubicBezTo>
                  <a:cubicBezTo>
                    <a:pt x="348586" y="184704"/>
                    <a:pt x="341651" y="182932"/>
                    <a:pt x="333440" y="181669"/>
                  </a:cubicBezTo>
                  <a:cubicBezTo>
                    <a:pt x="324407" y="180279"/>
                    <a:pt x="315273" y="179650"/>
                    <a:pt x="306189" y="178641"/>
                  </a:cubicBezTo>
                  <a:cubicBezTo>
                    <a:pt x="302152" y="177632"/>
                    <a:pt x="298079" y="176756"/>
                    <a:pt x="294078" y="175613"/>
                  </a:cubicBezTo>
                  <a:cubicBezTo>
                    <a:pt x="291009" y="174736"/>
                    <a:pt x="288147" y="173084"/>
                    <a:pt x="284995" y="172586"/>
                  </a:cubicBezTo>
                  <a:cubicBezTo>
                    <a:pt x="268920" y="170048"/>
                    <a:pt x="252698" y="168549"/>
                    <a:pt x="236550" y="166530"/>
                  </a:cubicBezTo>
                  <a:cubicBezTo>
                    <a:pt x="231018" y="164686"/>
                    <a:pt x="220785" y="161017"/>
                    <a:pt x="215355" y="160474"/>
                  </a:cubicBezTo>
                  <a:cubicBezTo>
                    <a:pt x="199255" y="158864"/>
                    <a:pt x="183034" y="158790"/>
                    <a:pt x="166910" y="157446"/>
                  </a:cubicBezTo>
                  <a:cubicBezTo>
                    <a:pt x="158801" y="156770"/>
                    <a:pt x="150761" y="155428"/>
                    <a:pt x="142687" y="154419"/>
                  </a:cubicBezTo>
                  <a:cubicBezTo>
                    <a:pt x="138650" y="153410"/>
                    <a:pt x="134577" y="152534"/>
                    <a:pt x="130576" y="151391"/>
                  </a:cubicBezTo>
                  <a:cubicBezTo>
                    <a:pt x="127507" y="150514"/>
                    <a:pt x="124663" y="148736"/>
                    <a:pt x="121493" y="148363"/>
                  </a:cubicBezTo>
                  <a:cubicBezTo>
                    <a:pt x="107424" y="146708"/>
                    <a:pt x="93233" y="146344"/>
                    <a:pt x="79103" y="145335"/>
                  </a:cubicBezTo>
                  <a:cubicBezTo>
                    <a:pt x="59674" y="116189"/>
                    <a:pt x="83069" y="145997"/>
                    <a:pt x="6436" y="133224"/>
                  </a:cubicBezTo>
                  <a:cubicBezTo>
                    <a:pt x="2846" y="132626"/>
                    <a:pt x="2564" y="127051"/>
                    <a:pt x="380" y="124140"/>
                  </a:cubicBezTo>
                  <a:cubicBezTo>
                    <a:pt x="-476" y="122998"/>
                    <a:pt x="380" y="116571"/>
                    <a:pt x="380" y="11505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Freihandform 343"/>
            <p:cNvSpPr/>
            <p:nvPr/>
          </p:nvSpPr>
          <p:spPr>
            <a:xfrm>
              <a:off x="7165541" y="11671977"/>
              <a:ext cx="165401" cy="79343"/>
            </a:xfrm>
            <a:custGeom>
              <a:avLst/>
              <a:gdLst>
                <a:gd name="connsiteX0" fmla="*/ 380 w 401059"/>
                <a:gd name="connsiteY0" fmla="*/ 115057 h 224303"/>
                <a:gd name="connsiteX1" fmla="*/ 380 w 401059"/>
                <a:gd name="connsiteY1" fmla="*/ 115057 h 224303"/>
                <a:gd name="connsiteX2" fmla="*/ 39742 w 401059"/>
                <a:gd name="connsiteY2" fmla="*/ 112029 h 224303"/>
                <a:gd name="connsiteX3" fmla="*/ 51853 w 401059"/>
                <a:gd name="connsiteY3" fmla="*/ 109001 h 224303"/>
                <a:gd name="connsiteX4" fmla="*/ 57909 w 401059"/>
                <a:gd name="connsiteY4" fmla="*/ 99918 h 224303"/>
                <a:gd name="connsiteX5" fmla="*/ 66992 w 401059"/>
                <a:gd name="connsiteY5" fmla="*/ 93862 h 224303"/>
                <a:gd name="connsiteX6" fmla="*/ 73048 w 401059"/>
                <a:gd name="connsiteY6" fmla="*/ 84779 h 224303"/>
                <a:gd name="connsiteX7" fmla="*/ 91215 w 401059"/>
                <a:gd name="connsiteY7" fmla="*/ 78723 h 224303"/>
                <a:gd name="connsiteX8" fmla="*/ 97270 w 401059"/>
                <a:gd name="connsiteY8" fmla="*/ 66612 h 224303"/>
                <a:gd name="connsiteX9" fmla="*/ 106354 w 401059"/>
                <a:gd name="connsiteY9" fmla="*/ 63584 h 224303"/>
                <a:gd name="connsiteX10" fmla="*/ 115437 w 401059"/>
                <a:gd name="connsiteY10" fmla="*/ 57529 h 224303"/>
                <a:gd name="connsiteX11" fmla="*/ 133604 w 401059"/>
                <a:gd name="connsiteY11" fmla="*/ 51473 h 224303"/>
                <a:gd name="connsiteX12" fmla="*/ 142687 w 401059"/>
                <a:gd name="connsiteY12" fmla="*/ 48445 h 224303"/>
                <a:gd name="connsiteX13" fmla="*/ 169938 w 401059"/>
                <a:gd name="connsiteY13" fmla="*/ 33306 h 224303"/>
                <a:gd name="connsiteX14" fmla="*/ 175993 w 401059"/>
                <a:gd name="connsiteY14" fmla="*/ 24223 h 224303"/>
                <a:gd name="connsiteX15" fmla="*/ 185077 w 401059"/>
                <a:gd name="connsiteY15" fmla="*/ 18167 h 224303"/>
                <a:gd name="connsiteX16" fmla="*/ 188105 w 401059"/>
                <a:gd name="connsiteY16" fmla="*/ 9084 h 224303"/>
                <a:gd name="connsiteX17" fmla="*/ 194160 w 401059"/>
                <a:gd name="connsiteY17" fmla="*/ 0 h 224303"/>
                <a:gd name="connsiteX18" fmla="*/ 191132 w 401059"/>
                <a:gd name="connsiteY18" fmla="*/ 9084 h 224303"/>
                <a:gd name="connsiteX19" fmla="*/ 182049 w 401059"/>
                <a:gd name="connsiteY19" fmla="*/ 15139 h 224303"/>
                <a:gd name="connsiteX20" fmla="*/ 172966 w 401059"/>
                <a:gd name="connsiteY20" fmla="*/ 33306 h 224303"/>
                <a:gd name="connsiteX21" fmla="*/ 166910 w 401059"/>
                <a:gd name="connsiteY21" fmla="*/ 51473 h 224303"/>
                <a:gd name="connsiteX22" fmla="*/ 160854 w 401059"/>
                <a:gd name="connsiteY22" fmla="*/ 60556 h 224303"/>
                <a:gd name="connsiteX23" fmla="*/ 179021 w 401059"/>
                <a:gd name="connsiteY23" fmla="*/ 54501 h 224303"/>
                <a:gd name="connsiteX24" fmla="*/ 191132 w 401059"/>
                <a:gd name="connsiteY24" fmla="*/ 57529 h 224303"/>
                <a:gd name="connsiteX25" fmla="*/ 200216 w 401059"/>
                <a:gd name="connsiteY25" fmla="*/ 60556 h 224303"/>
                <a:gd name="connsiteX26" fmla="*/ 221411 w 401059"/>
                <a:gd name="connsiteY26" fmla="*/ 63584 h 224303"/>
                <a:gd name="connsiteX27" fmla="*/ 215355 w 401059"/>
                <a:gd name="connsiteY27" fmla="*/ 81751 h 224303"/>
                <a:gd name="connsiteX28" fmla="*/ 197188 w 401059"/>
                <a:gd name="connsiteY28" fmla="*/ 87807 h 224303"/>
                <a:gd name="connsiteX29" fmla="*/ 188105 w 401059"/>
                <a:gd name="connsiteY29" fmla="*/ 81751 h 224303"/>
                <a:gd name="connsiteX30" fmla="*/ 139660 w 401059"/>
                <a:gd name="connsiteY30" fmla="*/ 81751 h 224303"/>
                <a:gd name="connsiteX31" fmla="*/ 136632 w 401059"/>
                <a:gd name="connsiteY31" fmla="*/ 90835 h 224303"/>
                <a:gd name="connsiteX32" fmla="*/ 106354 w 401059"/>
                <a:gd name="connsiteY32" fmla="*/ 99918 h 224303"/>
                <a:gd name="connsiteX33" fmla="*/ 97270 w 401059"/>
                <a:gd name="connsiteY33" fmla="*/ 105974 h 224303"/>
                <a:gd name="connsiteX34" fmla="*/ 94242 w 401059"/>
                <a:gd name="connsiteY34" fmla="*/ 115057 h 224303"/>
                <a:gd name="connsiteX35" fmla="*/ 151771 w 401059"/>
                <a:gd name="connsiteY35" fmla="*/ 118085 h 224303"/>
                <a:gd name="connsiteX36" fmla="*/ 169938 w 401059"/>
                <a:gd name="connsiteY36" fmla="*/ 124140 h 224303"/>
                <a:gd name="connsiteX37" fmla="*/ 179021 w 401059"/>
                <a:gd name="connsiteY37" fmla="*/ 130196 h 224303"/>
                <a:gd name="connsiteX38" fmla="*/ 197188 w 401059"/>
                <a:gd name="connsiteY38" fmla="*/ 136252 h 224303"/>
                <a:gd name="connsiteX39" fmla="*/ 206272 w 401059"/>
                <a:gd name="connsiteY39" fmla="*/ 142307 h 224303"/>
                <a:gd name="connsiteX40" fmla="*/ 254717 w 401059"/>
                <a:gd name="connsiteY40" fmla="*/ 145335 h 224303"/>
                <a:gd name="connsiteX41" fmla="*/ 318301 w 401059"/>
                <a:gd name="connsiteY41" fmla="*/ 145335 h 224303"/>
                <a:gd name="connsiteX42" fmla="*/ 330412 w 401059"/>
                <a:gd name="connsiteY42" fmla="*/ 139280 h 224303"/>
                <a:gd name="connsiteX43" fmla="*/ 342523 w 401059"/>
                <a:gd name="connsiteY43" fmla="*/ 136252 h 224303"/>
                <a:gd name="connsiteX44" fmla="*/ 360690 w 401059"/>
                <a:gd name="connsiteY44" fmla="*/ 130196 h 224303"/>
                <a:gd name="connsiteX45" fmla="*/ 375829 w 401059"/>
                <a:gd name="connsiteY45" fmla="*/ 112029 h 224303"/>
                <a:gd name="connsiteX46" fmla="*/ 381885 w 401059"/>
                <a:gd name="connsiteY46" fmla="*/ 93862 h 224303"/>
                <a:gd name="connsiteX47" fmla="*/ 378857 w 401059"/>
                <a:gd name="connsiteY47" fmla="*/ 78723 h 224303"/>
                <a:gd name="connsiteX48" fmla="*/ 372801 w 401059"/>
                <a:gd name="connsiteY48" fmla="*/ 96890 h 224303"/>
                <a:gd name="connsiteX49" fmla="*/ 360690 w 401059"/>
                <a:gd name="connsiteY49" fmla="*/ 115057 h 224303"/>
                <a:gd name="connsiteX50" fmla="*/ 351607 w 401059"/>
                <a:gd name="connsiteY50" fmla="*/ 145335 h 224303"/>
                <a:gd name="connsiteX51" fmla="*/ 342523 w 401059"/>
                <a:gd name="connsiteY51" fmla="*/ 154419 h 224303"/>
                <a:gd name="connsiteX52" fmla="*/ 281967 w 401059"/>
                <a:gd name="connsiteY52" fmla="*/ 157446 h 224303"/>
                <a:gd name="connsiteX53" fmla="*/ 327384 w 401059"/>
                <a:gd name="connsiteY53" fmla="*/ 169558 h 224303"/>
                <a:gd name="connsiteX54" fmla="*/ 345551 w 401059"/>
                <a:gd name="connsiteY54" fmla="*/ 175613 h 224303"/>
                <a:gd name="connsiteX55" fmla="*/ 363718 w 401059"/>
                <a:gd name="connsiteY55" fmla="*/ 187725 h 224303"/>
                <a:gd name="connsiteX56" fmla="*/ 381885 w 401059"/>
                <a:gd name="connsiteY56" fmla="*/ 202864 h 224303"/>
                <a:gd name="connsiteX57" fmla="*/ 390968 w 401059"/>
                <a:gd name="connsiteY57" fmla="*/ 205891 h 224303"/>
                <a:gd name="connsiteX58" fmla="*/ 397024 w 401059"/>
                <a:gd name="connsiteY58" fmla="*/ 214975 h 224303"/>
                <a:gd name="connsiteX59" fmla="*/ 400052 w 401059"/>
                <a:gd name="connsiteY59" fmla="*/ 224058 h 224303"/>
                <a:gd name="connsiteX60" fmla="*/ 387940 w 401059"/>
                <a:gd name="connsiteY60" fmla="*/ 218003 h 224303"/>
                <a:gd name="connsiteX61" fmla="*/ 369774 w 401059"/>
                <a:gd name="connsiteY61" fmla="*/ 205891 h 224303"/>
                <a:gd name="connsiteX62" fmla="*/ 360690 w 401059"/>
                <a:gd name="connsiteY62" fmla="*/ 199836 h 224303"/>
                <a:gd name="connsiteX63" fmla="*/ 354634 w 401059"/>
                <a:gd name="connsiteY63" fmla="*/ 190752 h 224303"/>
                <a:gd name="connsiteX64" fmla="*/ 333440 w 401059"/>
                <a:gd name="connsiteY64" fmla="*/ 181669 h 224303"/>
                <a:gd name="connsiteX65" fmla="*/ 306189 w 401059"/>
                <a:gd name="connsiteY65" fmla="*/ 178641 h 224303"/>
                <a:gd name="connsiteX66" fmla="*/ 294078 w 401059"/>
                <a:gd name="connsiteY66" fmla="*/ 175613 h 224303"/>
                <a:gd name="connsiteX67" fmla="*/ 284995 w 401059"/>
                <a:gd name="connsiteY67" fmla="*/ 172586 h 224303"/>
                <a:gd name="connsiteX68" fmla="*/ 236550 w 401059"/>
                <a:gd name="connsiteY68" fmla="*/ 166530 h 224303"/>
                <a:gd name="connsiteX69" fmla="*/ 215355 w 401059"/>
                <a:gd name="connsiteY69" fmla="*/ 160474 h 224303"/>
                <a:gd name="connsiteX70" fmla="*/ 166910 w 401059"/>
                <a:gd name="connsiteY70" fmla="*/ 157446 h 224303"/>
                <a:gd name="connsiteX71" fmla="*/ 142687 w 401059"/>
                <a:gd name="connsiteY71" fmla="*/ 154419 h 224303"/>
                <a:gd name="connsiteX72" fmla="*/ 130576 w 401059"/>
                <a:gd name="connsiteY72" fmla="*/ 151391 h 224303"/>
                <a:gd name="connsiteX73" fmla="*/ 121493 w 401059"/>
                <a:gd name="connsiteY73" fmla="*/ 148363 h 224303"/>
                <a:gd name="connsiteX74" fmla="*/ 79103 w 401059"/>
                <a:gd name="connsiteY74" fmla="*/ 145335 h 224303"/>
                <a:gd name="connsiteX75" fmla="*/ 6436 w 401059"/>
                <a:gd name="connsiteY75" fmla="*/ 133224 h 224303"/>
                <a:gd name="connsiteX76" fmla="*/ 380 w 401059"/>
                <a:gd name="connsiteY76" fmla="*/ 124140 h 224303"/>
                <a:gd name="connsiteX77" fmla="*/ 380 w 401059"/>
                <a:gd name="connsiteY77" fmla="*/ 115057 h 2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401059" h="224303">
                  <a:moveTo>
                    <a:pt x="380" y="115057"/>
                  </a:moveTo>
                  <a:lnTo>
                    <a:pt x="380" y="115057"/>
                  </a:lnTo>
                  <a:cubicBezTo>
                    <a:pt x="13501" y="114048"/>
                    <a:pt x="26673" y="113567"/>
                    <a:pt x="39742" y="112029"/>
                  </a:cubicBezTo>
                  <a:cubicBezTo>
                    <a:pt x="43875" y="111543"/>
                    <a:pt x="48391" y="111309"/>
                    <a:pt x="51853" y="109001"/>
                  </a:cubicBezTo>
                  <a:cubicBezTo>
                    <a:pt x="54881" y="106983"/>
                    <a:pt x="55336" y="102491"/>
                    <a:pt x="57909" y="99918"/>
                  </a:cubicBezTo>
                  <a:cubicBezTo>
                    <a:pt x="60482" y="97345"/>
                    <a:pt x="63964" y="95881"/>
                    <a:pt x="66992" y="93862"/>
                  </a:cubicBezTo>
                  <a:cubicBezTo>
                    <a:pt x="69011" y="90834"/>
                    <a:pt x="69962" y="86708"/>
                    <a:pt x="73048" y="84779"/>
                  </a:cubicBezTo>
                  <a:cubicBezTo>
                    <a:pt x="78461" y="81396"/>
                    <a:pt x="91215" y="78723"/>
                    <a:pt x="91215" y="78723"/>
                  </a:cubicBezTo>
                  <a:cubicBezTo>
                    <a:pt x="93233" y="74686"/>
                    <a:pt x="94079" y="69803"/>
                    <a:pt x="97270" y="66612"/>
                  </a:cubicBezTo>
                  <a:cubicBezTo>
                    <a:pt x="99527" y="64355"/>
                    <a:pt x="103499" y="65011"/>
                    <a:pt x="106354" y="63584"/>
                  </a:cubicBezTo>
                  <a:cubicBezTo>
                    <a:pt x="109609" y="61957"/>
                    <a:pt x="112112" y="59007"/>
                    <a:pt x="115437" y="57529"/>
                  </a:cubicBezTo>
                  <a:cubicBezTo>
                    <a:pt x="121270" y="54937"/>
                    <a:pt x="127548" y="53492"/>
                    <a:pt x="133604" y="51473"/>
                  </a:cubicBezTo>
                  <a:cubicBezTo>
                    <a:pt x="136632" y="50464"/>
                    <a:pt x="140032" y="50215"/>
                    <a:pt x="142687" y="48445"/>
                  </a:cubicBezTo>
                  <a:cubicBezTo>
                    <a:pt x="163510" y="34564"/>
                    <a:pt x="153950" y="38635"/>
                    <a:pt x="169938" y="33306"/>
                  </a:cubicBezTo>
                  <a:cubicBezTo>
                    <a:pt x="171956" y="30278"/>
                    <a:pt x="173420" y="26796"/>
                    <a:pt x="175993" y="24223"/>
                  </a:cubicBezTo>
                  <a:cubicBezTo>
                    <a:pt x="178566" y="21650"/>
                    <a:pt x="182804" y="21009"/>
                    <a:pt x="185077" y="18167"/>
                  </a:cubicBezTo>
                  <a:cubicBezTo>
                    <a:pt x="187071" y="15675"/>
                    <a:pt x="186678" y="11939"/>
                    <a:pt x="188105" y="9084"/>
                  </a:cubicBezTo>
                  <a:cubicBezTo>
                    <a:pt x="189732" y="5829"/>
                    <a:pt x="190521" y="0"/>
                    <a:pt x="194160" y="0"/>
                  </a:cubicBezTo>
                  <a:cubicBezTo>
                    <a:pt x="197352" y="0"/>
                    <a:pt x="193126" y="6592"/>
                    <a:pt x="191132" y="9084"/>
                  </a:cubicBezTo>
                  <a:cubicBezTo>
                    <a:pt x="188859" y="11925"/>
                    <a:pt x="185077" y="13121"/>
                    <a:pt x="182049" y="15139"/>
                  </a:cubicBezTo>
                  <a:cubicBezTo>
                    <a:pt x="171006" y="48267"/>
                    <a:pt x="188616" y="-1908"/>
                    <a:pt x="172966" y="33306"/>
                  </a:cubicBezTo>
                  <a:cubicBezTo>
                    <a:pt x="170374" y="39139"/>
                    <a:pt x="170451" y="46162"/>
                    <a:pt x="166910" y="51473"/>
                  </a:cubicBezTo>
                  <a:cubicBezTo>
                    <a:pt x="164891" y="54501"/>
                    <a:pt x="157324" y="59673"/>
                    <a:pt x="160854" y="60556"/>
                  </a:cubicBezTo>
                  <a:cubicBezTo>
                    <a:pt x="167047" y="62104"/>
                    <a:pt x="179021" y="54501"/>
                    <a:pt x="179021" y="54501"/>
                  </a:cubicBezTo>
                  <a:cubicBezTo>
                    <a:pt x="183058" y="55510"/>
                    <a:pt x="187131" y="56386"/>
                    <a:pt x="191132" y="57529"/>
                  </a:cubicBezTo>
                  <a:cubicBezTo>
                    <a:pt x="194201" y="58406"/>
                    <a:pt x="197086" y="59930"/>
                    <a:pt x="200216" y="60556"/>
                  </a:cubicBezTo>
                  <a:cubicBezTo>
                    <a:pt x="207214" y="61955"/>
                    <a:pt x="214346" y="62575"/>
                    <a:pt x="221411" y="63584"/>
                  </a:cubicBezTo>
                  <a:cubicBezTo>
                    <a:pt x="219392" y="69640"/>
                    <a:pt x="221411" y="79732"/>
                    <a:pt x="215355" y="81751"/>
                  </a:cubicBezTo>
                  <a:lnTo>
                    <a:pt x="197188" y="87807"/>
                  </a:lnTo>
                  <a:cubicBezTo>
                    <a:pt x="194160" y="85788"/>
                    <a:pt x="191360" y="83378"/>
                    <a:pt x="188105" y="81751"/>
                  </a:cubicBezTo>
                  <a:cubicBezTo>
                    <a:pt x="172769" y="74082"/>
                    <a:pt x="156513" y="80455"/>
                    <a:pt x="139660" y="81751"/>
                  </a:cubicBezTo>
                  <a:cubicBezTo>
                    <a:pt x="138651" y="84779"/>
                    <a:pt x="138626" y="88343"/>
                    <a:pt x="136632" y="90835"/>
                  </a:cubicBezTo>
                  <a:cubicBezTo>
                    <a:pt x="129526" y="99717"/>
                    <a:pt x="115627" y="98593"/>
                    <a:pt x="106354" y="99918"/>
                  </a:cubicBezTo>
                  <a:cubicBezTo>
                    <a:pt x="103326" y="101937"/>
                    <a:pt x="99543" y="103132"/>
                    <a:pt x="97270" y="105974"/>
                  </a:cubicBezTo>
                  <a:cubicBezTo>
                    <a:pt x="95276" y="108466"/>
                    <a:pt x="91127" y="114365"/>
                    <a:pt x="94242" y="115057"/>
                  </a:cubicBezTo>
                  <a:cubicBezTo>
                    <a:pt x="112988" y="119223"/>
                    <a:pt x="132595" y="117076"/>
                    <a:pt x="151771" y="118085"/>
                  </a:cubicBezTo>
                  <a:cubicBezTo>
                    <a:pt x="157827" y="120103"/>
                    <a:pt x="164627" y="120599"/>
                    <a:pt x="169938" y="124140"/>
                  </a:cubicBezTo>
                  <a:cubicBezTo>
                    <a:pt x="172966" y="126159"/>
                    <a:pt x="175696" y="128718"/>
                    <a:pt x="179021" y="130196"/>
                  </a:cubicBezTo>
                  <a:cubicBezTo>
                    <a:pt x="184854" y="132789"/>
                    <a:pt x="191877" y="132712"/>
                    <a:pt x="197188" y="136252"/>
                  </a:cubicBezTo>
                  <a:cubicBezTo>
                    <a:pt x="200216" y="138270"/>
                    <a:pt x="202678" y="141739"/>
                    <a:pt x="206272" y="142307"/>
                  </a:cubicBezTo>
                  <a:cubicBezTo>
                    <a:pt x="222254" y="144830"/>
                    <a:pt x="238569" y="144326"/>
                    <a:pt x="254717" y="145335"/>
                  </a:cubicBezTo>
                  <a:cubicBezTo>
                    <a:pt x="279321" y="153537"/>
                    <a:pt x="270536" y="151848"/>
                    <a:pt x="318301" y="145335"/>
                  </a:cubicBezTo>
                  <a:cubicBezTo>
                    <a:pt x="322773" y="144725"/>
                    <a:pt x="326186" y="140865"/>
                    <a:pt x="330412" y="139280"/>
                  </a:cubicBezTo>
                  <a:cubicBezTo>
                    <a:pt x="334308" y="137819"/>
                    <a:pt x="338537" y="137448"/>
                    <a:pt x="342523" y="136252"/>
                  </a:cubicBezTo>
                  <a:cubicBezTo>
                    <a:pt x="348637" y="134418"/>
                    <a:pt x="360690" y="130196"/>
                    <a:pt x="360690" y="130196"/>
                  </a:cubicBezTo>
                  <a:cubicBezTo>
                    <a:pt x="366398" y="124489"/>
                    <a:pt x="372455" y="119620"/>
                    <a:pt x="375829" y="112029"/>
                  </a:cubicBezTo>
                  <a:cubicBezTo>
                    <a:pt x="378421" y="106196"/>
                    <a:pt x="381885" y="93862"/>
                    <a:pt x="381885" y="93862"/>
                  </a:cubicBezTo>
                  <a:cubicBezTo>
                    <a:pt x="380876" y="88816"/>
                    <a:pt x="383739" y="77096"/>
                    <a:pt x="378857" y="78723"/>
                  </a:cubicBezTo>
                  <a:cubicBezTo>
                    <a:pt x="372801" y="80742"/>
                    <a:pt x="374819" y="90834"/>
                    <a:pt x="372801" y="96890"/>
                  </a:cubicBezTo>
                  <a:cubicBezTo>
                    <a:pt x="368419" y="110038"/>
                    <a:pt x="372033" y="103715"/>
                    <a:pt x="360690" y="115057"/>
                  </a:cubicBezTo>
                  <a:cubicBezTo>
                    <a:pt x="359318" y="120544"/>
                    <a:pt x="354063" y="142879"/>
                    <a:pt x="351607" y="145335"/>
                  </a:cubicBezTo>
                  <a:cubicBezTo>
                    <a:pt x="348579" y="148363"/>
                    <a:pt x="346742" y="153685"/>
                    <a:pt x="342523" y="154419"/>
                  </a:cubicBezTo>
                  <a:cubicBezTo>
                    <a:pt x="322611" y="157882"/>
                    <a:pt x="302152" y="156437"/>
                    <a:pt x="281967" y="157446"/>
                  </a:cubicBezTo>
                  <a:cubicBezTo>
                    <a:pt x="302744" y="171299"/>
                    <a:pt x="282472" y="159578"/>
                    <a:pt x="327384" y="169558"/>
                  </a:cubicBezTo>
                  <a:cubicBezTo>
                    <a:pt x="333615" y="170943"/>
                    <a:pt x="345551" y="175613"/>
                    <a:pt x="345551" y="175613"/>
                  </a:cubicBezTo>
                  <a:cubicBezTo>
                    <a:pt x="351607" y="179650"/>
                    <a:pt x="358572" y="182579"/>
                    <a:pt x="363718" y="187725"/>
                  </a:cubicBezTo>
                  <a:cubicBezTo>
                    <a:pt x="370414" y="194421"/>
                    <a:pt x="373454" y="198649"/>
                    <a:pt x="381885" y="202864"/>
                  </a:cubicBezTo>
                  <a:cubicBezTo>
                    <a:pt x="384739" y="204291"/>
                    <a:pt x="387940" y="204882"/>
                    <a:pt x="390968" y="205891"/>
                  </a:cubicBezTo>
                  <a:cubicBezTo>
                    <a:pt x="392987" y="208919"/>
                    <a:pt x="395396" y="211720"/>
                    <a:pt x="397024" y="214975"/>
                  </a:cubicBezTo>
                  <a:cubicBezTo>
                    <a:pt x="398451" y="217830"/>
                    <a:pt x="403080" y="223049"/>
                    <a:pt x="400052" y="224058"/>
                  </a:cubicBezTo>
                  <a:cubicBezTo>
                    <a:pt x="395770" y="225485"/>
                    <a:pt x="391810" y="220325"/>
                    <a:pt x="387940" y="218003"/>
                  </a:cubicBezTo>
                  <a:cubicBezTo>
                    <a:pt x="381699" y="214259"/>
                    <a:pt x="375830" y="209928"/>
                    <a:pt x="369774" y="205891"/>
                  </a:cubicBezTo>
                  <a:lnTo>
                    <a:pt x="360690" y="199836"/>
                  </a:lnTo>
                  <a:cubicBezTo>
                    <a:pt x="358671" y="196808"/>
                    <a:pt x="357207" y="193325"/>
                    <a:pt x="354634" y="190752"/>
                  </a:cubicBezTo>
                  <a:cubicBezTo>
                    <a:pt x="348586" y="184704"/>
                    <a:pt x="341651" y="182932"/>
                    <a:pt x="333440" y="181669"/>
                  </a:cubicBezTo>
                  <a:cubicBezTo>
                    <a:pt x="324407" y="180279"/>
                    <a:pt x="315273" y="179650"/>
                    <a:pt x="306189" y="178641"/>
                  </a:cubicBezTo>
                  <a:cubicBezTo>
                    <a:pt x="302152" y="177632"/>
                    <a:pt x="298079" y="176756"/>
                    <a:pt x="294078" y="175613"/>
                  </a:cubicBezTo>
                  <a:cubicBezTo>
                    <a:pt x="291009" y="174736"/>
                    <a:pt x="288147" y="173084"/>
                    <a:pt x="284995" y="172586"/>
                  </a:cubicBezTo>
                  <a:cubicBezTo>
                    <a:pt x="268920" y="170048"/>
                    <a:pt x="252698" y="168549"/>
                    <a:pt x="236550" y="166530"/>
                  </a:cubicBezTo>
                  <a:cubicBezTo>
                    <a:pt x="231018" y="164686"/>
                    <a:pt x="220785" y="161017"/>
                    <a:pt x="215355" y="160474"/>
                  </a:cubicBezTo>
                  <a:cubicBezTo>
                    <a:pt x="199255" y="158864"/>
                    <a:pt x="183034" y="158790"/>
                    <a:pt x="166910" y="157446"/>
                  </a:cubicBezTo>
                  <a:cubicBezTo>
                    <a:pt x="158801" y="156770"/>
                    <a:pt x="150761" y="155428"/>
                    <a:pt x="142687" y="154419"/>
                  </a:cubicBezTo>
                  <a:cubicBezTo>
                    <a:pt x="138650" y="153410"/>
                    <a:pt x="134577" y="152534"/>
                    <a:pt x="130576" y="151391"/>
                  </a:cubicBezTo>
                  <a:cubicBezTo>
                    <a:pt x="127507" y="150514"/>
                    <a:pt x="124663" y="148736"/>
                    <a:pt x="121493" y="148363"/>
                  </a:cubicBezTo>
                  <a:cubicBezTo>
                    <a:pt x="107424" y="146708"/>
                    <a:pt x="93233" y="146344"/>
                    <a:pt x="79103" y="145335"/>
                  </a:cubicBezTo>
                  <a:cubicBezTo>
                    <a:pt x="59674" y="116189"/>
                    <a:pt x="83069" y="145997"/>
                    <a:pt x="6436" y="133224"/>
                  </a:cubicBezTo>
                  <a:cubicBezTo>
                    <a:pt x="2846" y="132626"/>
                    <a:pt x="2564" y="127051"/>
                    <a:pt x="380" y="124140"/>
                  </a:cubicBezTo>
                  <a:cubicBezTo>
                    <a:pt x="-476" y="122998"/>
                    <a:pt x="380" y="116571"/>
                    <a:pt x="380" y="11505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Freihandform 344"/>
            <p:cNvSpPr/>
            <p:nvPr/>
          </p:nvSpPr>
          <p:spPr>
            <a:xfrm>
              <a:off x="7811159" y="12038019"/>
              <a:ext cx="165401" cy="79343"/>
            </a:xfrm>
            <a:custGeom>
              <a:avLst/>
              <a:gdLst>
                <a:gd name="connsiteX0" fmla="*/ 380 w 401059"/>
                <a:gd name="connsiteY0" fmla="*/ 115057 h 224303"/>
                <a:gd name="connsiteX1" fmla="*/ 380 w 401059"/>
                <a:gd name="connsiteY1" fmla="*/ 115057 h 224303"/>
                <a:gd name="connsiteX2" fmla="*/ 39742 w 401059"/>
                <a:gd name="connsiteY2" fmla="*/ 112029 h 224303"/>
                <a:gd name="connsiteX3" fmla="*/ 51853 w 401059"/>
                <a:gd name="connsiteY3" fmla="*/ 109001 h 224303"/>
                <a:gd name="connsiteX4" fmla="*/ 57909 w 401059"/>
                <a:gd name="connsiteY4" fmla="*/ 99918 h 224303"/>
                <a:gd name="connsiteX5" fmla="*/ 66992 w 401059"/>
                <a:gd name="connsiteY5" fmla="*/ 93862 h 224303"/>
                <a:gd name="connsiteX6" fmla="*/ 73048 w 401059"/>
                <a:gd name="connsiteY6" fmla="*/ 84779 h 224303"/>
                <a:gd name="connsiteX7" fmla="*/ 91215 w 401059"/>
                <a:gd name="connsiteY7" fmla="*/ 78723 h 224303"/>
                <a:gd name="connsiteX8" fmla="*/ 97270 w 401059"/>
                <a:gd name="connsiteY8" fmla="*/ 66612 h 224303"/>
                <a:gd name="connsiteX9" fmla="*/ 106354 w 401059"/>
                <a:gd name="connsiteY9" fmla="*/ 63584 h 224303"/>
                <a:gd name="connsiteX10" fmla="*/ 115437 w 401059"/>
                <a:gd name="connsiteY10" fmla="*/ 57529 h 224303"/>
                <a:gd name="connsiteX11" fmla="*/ 133604 w 401059"/>
                <a:gd name="connsiteY11" fmla="*/ 51473 h 224303"/>
                <a:gd name="connsiteX12" fmla="*/ 142687 w 401059"/>
                <a:gd name="connsiteY12" fmla="*/ 48445 h 224303"/>
                <a:gd name="connsiteX13" fmla="*/ 169938 w 401059"/>
                <a:gd name="connsiteY13" fmla="*/ 33306 h 224303"/>
                <a:gd name="connsiteX14" fmla="*/ 175993 w 401059"/>
                <a:gd name="connsiteY14" fmla="*/ 24223 h 224303"/>
                <a:gd name="connsiteX15" fmla="*/ 185077 w 401059"/>
                <a:gd name="connsiteY15" fmla="*/ 18167 h 224303"/>
                <a:gd name="connsiteX16" fmla="*/ 188105 w 401059"/>
                <a:gd name="connsiteY16" fmla="*/ 9084 h 224303"/>
                <a:gd name="connsiteX17" fmla="*/ 194160 w 401059"/>
                <a:gd name="connsiteY17" fmla="*/ 0 h 224303"/>
                <a:gd name="connsiteX18" fmla="*/ 191132 w 401059"/>
                <a:gd name="connsiteY18" fmla="*/ 9084 h 224303"/>
                <a:gd name="connsiteX19" fmla="*/ 182049 w 401059"/>
                <a:gd name="connsiteY19" fmla="*/ 15139 h 224303"/>
                <a:gd name="connsiteX20" fmla="*/ 172966 w 401059"/>
                <a:gd name="connsiteY20" fmla="*/ 33306 h 224303"/>
                <a:gd name="connsiteX21" fmla="*/ 166910 w 401059"/>
                <a:gd name="connsiteY21" fmla="*/ 51473 h 224303"/>
                <a:gd name="connsiteX22" fmla="*/ 160854 w 401059"/>
                <a:gd name="connsiteY22" fmla="*/ 60556 h 224303"/>
                <a:gd name="connsiteX23" fmla="*/ 179021 w 401059"/>
                <a:gd name="connsiteY23" fmla="*/ 54501 h 224303"/>
                <a:gd name="connsiteX24" fmla="*/ 191132 w 401059"/>
                <a:gd name="connsiteY24" fmla="*/ 57529 h 224303"/>
                <a:gd name="connsiteX25" fmla="*/ 200216 w 401059"/>
                <a:gd name="connsiteY25" fmla="*/ 60556 h 224303"/>
                <a:gd name="connsiteX26" fmla="*/ 221411 w 401059"/>
                <a:gd name="connsiteY26" fmla="*/ 63584 h 224303"/>
                <a:gd name="connsiteX27" fmla="*/ 215355 w 401059"/>
                <a:gd name="connsiteY27" fmla="*/ 81751 h 224303"/>
                <a:gd name="connsiteX28" fmla="*/ 197188 w 401059"/>
                <a:gd name="connsiteY28" fmla="*/ 87807 h 224303"/>
                <a:gd name="connsiteX29" fmla="*/ 188105 w 401059"/>
                <a:gd name="connsiteY29" fmla="*/ 81751 h 224303"/>
                <a:gd name="connsiteX30" fmla="*/ 139660 w 401059"/>
                <a:gd name="connsiteY30" fmla="*/ 81751 h 224303"/>
                <a:gd name="connsiteX31" fmla="*/ 136632 w 401059"/>
                <a:gd name="connsiteY31" fmla="*/ 90835 h 224303"/>
                <a:gd name="connsiteX32" fmla="*/ 106354 w 401059"/>
                <a:gd name="connsiteY32" fmla="*/ 99918 h 224303"/>
                <a:gd name="connsiteX33" fmla="*/ 97270 w 401059"/>
                <a:gd name="connsiteY33" fmla="*/ 105974 h 224303"/>
                <a:gd name="connsiteX34" fmla="*/ 94242 w 401059"/>
                <a:gd name="connsiteY34" fmla="*/ 115057 h 224303"/>
                <a:gd name="connsiteX35" fmla="*/ 151771 w 401059"/>
                <a:gd name="connsiteY35" fmla="*/ 118085 h 224303"/>
                <a:gd name="connsiteX36" fmla="*/ 169938 w 401059"/>
                <a:gd name="connsiteY36" fmla="*/ 124140 h 224303"/>
                <a:gd name="connsiteX37" fmla="*/ 179021 w 401059"/>
                <a:gd name="connsiteY37" fmla="*/ 130196 h 224303"/>
                <a:gd name="connsiteX38" fmla="*/ 197188 w 401059"/>
                <a:gd name="connsiteY38" fmla="*/ 136252 h 224303"/>
                <a:gd name="connsiteX39" fmla="*/ 206272 w 401059"/>
                <a:gd name="connsiteY39" fmla="*/ 142307 h 224303"/>
                <a:gd name="connsiteX40" fmla="*/ 254717 w 401059"/>
                <a:gd name="connsiteY40" fmla="*/ 145335 h 224303"/>
                <a:gd name="connsiteX41" fmla="*/ 318301 w 401059"/>
                <a:gd name="connsiteY41" fmla="*/ 145335 h 224303"/>
                <a:gd name="connsiteX42" fmla="*/ 330412 w 401059"/>
                <a:gd name="connsiteY42" fmla="*/ 139280 h 224303"/>
                <a:gd name="connsiteX43" fmla="*/ 342523 w 401059"/>
                <a:gd name="connsiteY43" fmla="*/ 136252 h 224303"/>
                <a:gd name="connsiteX44" fmla="*/ 360690 w 401059"/>
                <a:gd name="connsiteY44" fmla="*/ 130196 h 224303"/>
                <a:gd name="connsiteX45" fmla="*/ 375829 w 401059"/>
                <a:gd name="connsiteY45" fmla="*/ 112029 h 224303"/>
                <a:gd name="connsiteX46" fmla="*/ 381885 w 401059"/>
                <a:gd name="connsiteY46" fmla="*/ 93862 h 224303"/>
                <a:gd name="connsiteX47" fmla="*/ 378857 w 401059"/>
                <a:gd name="connsiteY47" fmla="*/ 78723 h 224303"/>
                <a:gd name="connsiteX48" fmla="*/ 372801 w 401059"/>
                <a:gd name="connsiteY48" fmla="*/ 96890 h 224303"/>
                <a:gd name="connsiteX49" fmla="*/ 360690 w 401059"/>
                <a:gd name="connsiteY49" fmla="*/ 115057 h 224303"/>
                <a:gd name="connsiteX50" fmla="*/ 351607 w 401059"/>
                <a:gd name="connsiteY50" fmla="*/ 145335 h 224303"/>
                <a:gd name="connsiteX51" fmla="*/ 342523 w 401059"/>
                <a:gd name="connsiteY51" fmla="*/ 154419 h 224303"/>
                <a:gd name="connsiteX52" fmla="*/ 281967 w 401059"/>
                <a:gd name="connsiteY52" fmla="*/ 157446 h 224303"/>
                <a:gd name="connsiteX53" fmla="*/ 327384 w 401059"/>
                <a:gd name="connsiteY53" fmla="*/ 169558 h 224303"/>
                <a:gd name="connsiteX54" fmla="*/ 345551 w 401059"/>
                <a:gd name="connsiteY54" fmla="*/ 175613 h 224303"/>
                <a:gd name="connsiteX55" fmla="*/ 363718 w 401059"/>
                <a:gd name="connsiteY55" fmla="*/ 187725 h 224303"/>
                <a:gd name="connsiteX56" fmla="*/ 381885 w 401059"/>
                <a:gd name="connsiteY56" fmla="*/ 202864 h 224303"/>
                <a:gd name="connsiteX57" fmla="*/ 390968 w 401059"/>
                <a:gd name="connsiteY57" fmla="*/ 205891 h 224303"/>
                <a:gd name="connsiteX58" fmla="*/ 397024 w 401059"/>
                <a:gd name="connsiteY58" fmla="*/ 214975 h 224303"/>
                <a:gd name="connsiteX59" fmla="*/ 400052 w 401059"/>
                <a:gd name="connsiteY59" fmla="*/ 224058 h 224303"/>
                <a:gd name="connsiteX60" fmla="*/ 387940 w 401059"/>
                <a:gd name="connsiteY60" fmla="*/ 218003 h 224303"/>
                <a:gd name="connsiteX61" fmla="*/ 369774 w 401059"/>
                <a:gd name="connsiteY61" fmla="*/ 205891 h 224303"/>
                <a:gd name="connsiteX62" fmla="*/ 360690 w 401059"/>
                <a:gd name="connsiteY62" fmla="*/ 199836 h 224303"/>
                <a:gd name="connsiteX63" fmla="*/ 354634 w 401059"/>
                <a:gd name="connsiteY63" fmla="*/ 190752 h 224303"/>
                <a:gd name="connsiteX64" fmla="*/ 333440 w 401059"/>
                <a:gd name="connsiteY64" fmla="*/ 181669 h 224303"/>
                <a:gd name="connsiteX65" fmla="*/ 306189 w 401059"/>
                <a:gd name="connsiteY65" fmla="*/ 178641 h 224303"/>
                <a:gd name="connsiteX66" fmla="*/ 294078 w 401059"/>
                <a:gd name="connsiteY66" fmla="*/ 175613 h 224303"/>
                <a:gd name="connsiteX67" fmla="*/ 284995 w 401059"/>
                <a:gd name="connsiteY67" fmla="*/ 172586 h 224303"/>
                <a:gd name="connsiteX68" fmla="*/ 236550 w 401059"/>
                <a:gd name="connsiteY68" fmla="*/ 166530 h 224303"/>
                <a:gd name="connsiteX69" fmla="*/ 215355 w 401059"/>
                <a:gd name="connsiteY69" fmla="*/ 160474 h 224303"/>
                <a:gd name="connsiteX70" fmla="*/ 166910 w 401059"/>
                <a:gd name="connsiteY70" fmla="*/ 157446 h 224303"/>
                <a:gd name="connsiteX71" fmla="*/ 142687 w 401059"/>
                <a:gd name="connsiteY71" fmla="*/ 154419 h 224303"/>
                <a:gd name="connsiteX72" fmla="*/ 130576 w 401059"/>
                <a:gd name="connsiteY72" fmla="*/ 151391 h 224303"/>
                <a:gd name="connsiteX73" fmla="*/ 121493 w 401059"/>
                <a:gd name="connsiteY73" fmla="*/ 148363 h 224303"/>
                <a:gd name="connsiteX74" fmla="*/ 79103 w 401059"/>
                <a:gd name="connsiteY74" fmla="*/ 145335 h 224303"/>
                <a:gd name="connsiteX75" fmla="*/ 6436 w 401059"/>
                <a:gd name="connsiteY75" fmla="*/ 133224 h 224303"/>
                <a:gd name="connsiteX76" fmla="*/ 380 w 401059"/>
                <a:gd name="connsiteY76" fmla="*/ 124140 h 224303"/>
                <a:gd name="connsiteX77" fmla="*/ 380 w 401059"/>
                <a:gd name="connsiteY77" fmla="*/ 115057 h 2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401059" h="224303">
                  <a:moveTo>
                    <a:pt x="380" y="115057"/>
                  </a:moveTo>
                  <a:lnTo>
                    <a:pt x="380" y="115057"/>
                  </a:lnTo>
                  <a:cubicBezTo>
                    <a:pt x="13501" y="114048"/>
                    <a:pt x="26673" y="113567"/>
                    <a:pt x="39742" y="112029"/>
                  </a:cubicBezTo>
                  <a:cubicBezTo>
                    <a:pt x="43875" y="111543"/>
                    <a:pt x="48391" y="111309"/>
                    <a:pt x="51853" y="109001"/>
                  </a:cubicBezTo>
                  <a:cubicBezTo>
                    <a:pt x="54881" y="106983"/>
                    <a:pt x="55336" y="102491"/>
                    <a:pt x="57909" y="99918"/>
                  </a:cubicBezTo>
                  <a:cubicBezTo>
                    <a:pt x="60482" y="97345"/>
                    <a:pt x="63964" y="95881"/>
                    <a:pt x="66992" y="93862"/>
                  </a:cubicBezTo>
                  <a:cubicBezTo>
                    <a:pt x="69011" y="90834"/>
                    <a:pt x="69962" y="86708"/>
                    <a:pt x="73048" y="84779"/>
                  </a:cubicBezTo>
                  <a:cubicBezTo>
                    <a:pt x="78461" y="81396"/>
                    <a:pt x="91215" y="78723"/>
                    <a:pt x="91215" y="78723"/>
                  </a:cubicBezTo>
                  <a:cubicBezTo>
                    <a:pt x="93233" y="74686"/>
                    <a:pt x="94079" y="69803"/>
                    <a:pt x="97270" y="66612"/>
                  </a:cubicBezTo>
                  <a:cubicBezTo>
                    <a:pt x="99527" y="64355"/>
                    <a:pt x="103499" y="65011"/>
                    <a:pt x="106354" y="63584"/>
                  </a:cubicBezTo>
                  <a:cubicBezTo>
                    <a:pt x="109609" y="61957"/>
                    <a:pt x="112112" y="59007"/>
                    <a:pt x="115437" y="57529"/>
                  </a:cubicBezTo>
                  <a:cubicBezTo>
                    <a:pt x="121270" y="54937"/>
                    <a:pt x="127548" y="53492"/>
                    <a:pt x="133604" y="51473"/>
                  </a:cubicBezTo>
                  <a:cubicBezTo>
                    <a:pt x="136632" y="50464"/>
                    <a:pt x="140032" y="50215"/>
                    <a:pt x="142687" y="48445"/>
                  </a:cubicBezTo>
                  <a:cubicBezTo>
                    <a:pt x="163510" y="34564"/>
                    <a:pt x="153950" y="38635"/>
                    <a:pt x="169938" y="33306"/>
                  </a:cubicBezTo>
                  <a:cubicBezTo>
                    <a:pt x="171956" y="30278"/>
                    <a:pt x="173420" y="26796"/>
                    <a:pt x="175993" y="24223"/>
                  </a:cubicBezTo>
                  <a:cubicBezTo>
                    <a:pt x="178566" y="21650"/>
                    <a:pt x="182804" y="21009"/>
                    <a:pt x="185077" y="18167"/>
                  </a:cubicBezTo>
                  <a:cubicBezTo>
                    <a:pt x="187071" y="15675"/>
                    <a:pt x="186678" y="11939"/>
                    <a:pt x="188105" y="9084"/>
                  </a:cubicBezTo>
                  <a:cubicBezTo>
                    <a:pt x="189732" y="5829"/>
                    <a:pt x="190521" y="0"/>
                    <a:pt x="194160" y="0"/>
                  </a:cubicBezTo>
                  <a:cubicBezTo>
                    <a:pt x="197352" y="0"/>
                    <a:pt x="193126" y="6592"/>
                    <a:pt x="191132" y="9084"/>
                  </a:cubicBezTo>
                  <a:cubicBezTo>
                    <a:pt x="188859" y="11925"/>
                    <a:pt x="185077" y="13121"/>
                    <a:pt x="182049" y="15139"/>
                  </a:cubicBezTo>
                  <a:cubicBezTo>
                    <a:pt x="171006" y="48267"/>
                    <a:pt x="188616" y="-1908"/>
                    <a:pt x="172966" y="33306"/>
                  </a:cubicBezTo>
                  <a:cubicBezTo>
                    <a:pt x="170374" y="39139"/>
                    <a:pt x="170451" y="46162"/>
                    <a:pt x="166910" y="51473"/>
                  </a:cubicBezTo>
                  <a:cubicBezTo>
                    <a:pt x="164891" y="54501"/>
                    <a:pt x="157324" y="59673"/>
                    <a:pt x="160854" y="60556"/>
                  </a:cubicBezTo>
                  <a:cubicBezTo>
                    <a:pt x="167047" y="62104"/>
                    <a:pt x="179021" y="54501"/>
                    <a:pt x="179021" y="54501"/>
                  </a:cubicBezTo>
                  <a:cubicBezTo>
                    <a:pt x="183058" y="55510"/>
                    <a:pt x="187131" y="56386"/>
                    <a:pt x="191132" y="57529"/>
                  </a:cubicBezTo>
                  <a:cubicBezTo>
                    <a:pt x="194201" y="58406"/>
                    <a:pt x="197086" y="59930"/>
                    <a:pt x="200216" y="60556"/>
                  </a:cubicBezTo>
                  <a:cubicBezTo>
                    <a:pt x="207214" y="61955"/>
                    <a:pt x="214346" y="62575"/>
                    <a:pt x="221411" y="63584"/>
                  </a:cubicBezTo>
                  <a:cubicBezTo>
                    <a:pt x="219392" y="69640"/>
                    <a:pt x="221411" y="79732"/>
                    <a:pt x="215355" y="81751"/>
                  </a:cubicBezTo>
                  <a:lnTo>
                    <a:pt x="197188" y="87807"/>
                  </a:lnTo>
                  <a:cubicBezTo>
                    <a:pt x="194160" y="85788"/>
                    <a:pt x="191360" y="83378"/>
                    <a:pt x="188105" y="81751"/>
                  </a:cubicBezTo>
                  <a:cubicBezTo>
                    <a:pt x="172769" y="74082"/>
                    <a:pt x="156513" y="80455"/>
                    <a:pt x="139660" y="81751"/>
                  </a:cubicBezTo>
                  <a:cubicBezTo>
                    <a:pt x="138651" y="84779"/>
                    <a:pt x="138626" y="88343"/>
                    <a:pt x="136632" y="90835"/>
                  </a:cubicBezTo>
                  <a:cubicBezTo>
                    <a:pt x="129526" y="99717"/>
                    <a:pt x="115627" y="98593"/>
                    <a:pt x="106354" y="99918"/>
                  </a:cubicBezTo>
                  <a:cubicBezTo>
                    <a:pt x="103326" y="101937"/>
                    <a:pt x="99543" y="103132"/>
                    <a:pt x="97270" y="105974"/>
                  </a:cubicBezTo>
                  <a:cubicBezTo>
                    <a:pt x="95276" y="108466"/>
                    <a:pt x="91127" y="114365"/>
                    <a:pt x="94242" y="115057"/>
                  </a:cubicBezTo>
                  <a:cubicBezTo>
                    <a:pt x="112988" y="119223"/>
                    <a:pt x="132595" y="117076"/>
                    <a:pt x="151771" y="118085"/>
                  </a:cubicBezTo>
                  <a:cubicBezTo>
                    <a:pt x="157827" y="120103"/>
                    <a:pt x="164627" y="120599"/>
                    <a:pt x="169938" y="124140"/>
                  </a:cubicBezTo>
                  <a:cubicBezTo>
                    <a:pt x="172966" y="126159"/>
                    <a:pt x="175696" y="128718"/>
                    <a:pt x="179021" y="130196"/>
                  </a:cubicBezTo>
                  <a:cubicBezTo>
                    <a:pt x="184854" y="132789"/>
                    <a:pt x="191877" y="132712"/>
                    <a:pt x="197188" y="136252"/>
                  </a:cubicBezTo>
                  <a:cubicBezTo>
                    <a:pt x="200216" y="138270"/>
                    <a:pt x="202678" y="141739"/>
                    <a:pt x="206272" y="142307"/>
                  </a:cubicBezTo>
                  <a:cubicBezTo>
                    <a:pt x="222254" y="144830"/>
                    <a:pt x="238569" y="144326"/>
                    <a:pt x="254717" y="145335"/>
                  </a:cubicBezTo>
                  <a:cubicBezTo>
                    <a:pt x="279321" y="153537"/>
                    <a:pt x="270536" y="151848"/>
                    <a:pt x="318301" y="145335"/>
                  </a:cubicBezTo>
                  <a:cubicBezTo>
                    <a:pt x="322773" y="144725"/>
                    <a:pt x="326186" y="140865"/>
                    <a:pt x="330412" y="139280"/>
                  </a:cubicBezTo>
                  <a:cubicBezTo>
                    <a:pt x="334308" y="137819"/>
                    <a:pt x="338537" y="137448"/>
                    <a:pt x="342523" y="136252"/>
                  </a:cubicBezTo>
                  <a:cubicBezTo>
                    <a:pt x="348637" y="134418"/>
                    <a:pt x="360690" y="130196"/>
                    <a:pt x="360690" y="130196"/>
                  </a:cubicBezTo>
                  <a:cubicBezTo>
                    <a:pt x="366398" y="124489"/>
                    <a:pt x="372455" y="119620"/>
                    <a:pt x="375829" y="112029"/>
                  </a:cubicBezTo>
                  <a:cubicBezTo>
                    <a:pt x="378421" y="106196"/>
                    <a:pt x="381885" y="93862"/>
                    <a:pt x="381885" y="93862"/>
                  </a:cubicBezTo>
                  <a:cubicBezTo>
                    <a:pt x="380876" y="88816"/>
                    <a:pt x="383739" y="77096"/>
                    <a:pt x="378857" y="78723"/>
                  </a:cubicBezTo>
                  <a:cubicBezTo>
                    <a:pt x="372801" y="80742"/>
                    <a:pt x="374819" y="90834"/>
                    <a:pt x="372801" y="96890"/>
                  </a:cubicBezTo>
                  <a:cubicBezTo>
                    <a:pt x="368419" y="110038"/>
                    <a:pt x="372033" y="103715"/>
                    <a:pt x="360690" y="115057"/>
                  </a:cubicBezTo>
                  <a:cubicBezTo>
                    <a:pt x="359318" y="120544"/>
                    <a:pt x="354063" y="142879"/>
                    <a:pt x="351607" y="145335"/>
                  </a:cubicBezTo>
                  <a:cubicBezTo>
                    <a:pt x="348579" y="148363"/>
                    <a:pt x="346742" y="153685"/>
                    <a:pt x="342523" y="154419"/>
                  </a:cubicBezTo>
                  <a:cubicBezTo>
                    <a:pt x="322611" y="157882"/>
                    <a:pt x="302152" y="156437"/>
                    <a:pt x="281967" y="157446"/>
                  </a:cubicBezTo>
                  <a:cubicBezTo>
                    <a:pt x="302744" y="171299"/>
                    <a:pt x="282472" y="159578"/>
                    <a:pt x="327384" y="169558"/>
                  </a:cubicBezTo>
                  <a:cubicBezTo>
                    <a:pt x="333615" y="170943"/>
                    <a:pt x="345551" y="175613"/>
                    <a:pt x="345551" y="175613"/>
                  </a:cubicBezTo>
                  <a:cubicBezTo>
                    <a:pt x="351607" y="179650"/>
                    <a:pt x="358572" y="182579"/>
                    <a:pt x="363718" y="187725"/>
                  </a:cubicBezTo>
                  <a:cubicBezTo>
                    <a:pt x="370414" y="194421"/>
                    <a:pt x="373454" y="198649"/>
                    <a:pt x="381885" y="202864"/>
                  </a:cubicBezTo>
                  <a:cubicBezTo>
                    <a:pt x="384739" y="204291"/>
                    <a:pt x="387940" y="204882"/>
                    <a:pt x="390968" y="205891"/>
                  </a:cubicBezTo>
                  <a:cubicBezTo>
                    <a:pt x="392987" y="208919"/>
                    <a:pt x="395396" y="211720"/>
                    <a:pt x="397024" y="214975"/>
                  </a:cubicBezTo>
                  <a:cubicBezTo>
                    <a:pt x="398451" y="217830"/>
                    <a:pt x="403080" y="223049"/>
                    <a:pt x="400052" y="224058"/>
                  </a:cubicBezTo>
                  <a:cubicBezTo>
                    <a:pt x="395770" y="225485"/>
                    <a:pt x="391810" y="220325"/>
                    <a:pt x="387940" y="218003"/>
                  </a:cubicBezTo>
                  <a:cubicBezTo>
                    <a:pt x="381699" y="214259"/>
                    <a:pt x="375830" y="209928"/>
                    <a:pt x="369774" y="205891"/>
                  </a:cubicBezTo>
                  <a:lnTo>
                    <a:pt x="360690" y="199836"/>
                  </a:lnTo>
                  <a:cubicBezTo>
                    <a:pt x="358671" y="196808"/>
                    <a:pt x="357207" y="193325"/>
                    <a:pt x="354634" y="190752"/>
                  </a:cubicBezTo>
                  <a:cubicBezTo>
                    <a:pt x="348586" y="184704"/>
                    <a:pt x="341651" y="182932"/>
                    <a:pt x="333440" y="181669"/>
                  </a:cubicBezTo>
                  <a:cubicBezTo>
                    <a:pt x="324407" y="180279"/>
                    <a:pt x="315273" y="179650"/>
                    <a:pt x="306189" y="178641"/>
                  </a:cubicBezTo>
                  <a:cubicBezTo>
                    <a:pt x="302152" y="177632"/>
                    <a:pt x="298079" y="176756"/>
                    <a:pt x="294078" y="175613"/>
                  </a:cubicBezTo>
                  <a:cubicBezTo>
                    <a:pt x="291009" y="174736"/>
                    <a:pt x="288147" y="173084"/>
                    <a:pt x="284995" y="172586"/>
                  </a:cubicBezTo>
                  <a:cubicBezTo>
                    <a:pt x="268920" y="170048"/>
                    <a:pt x="252698" y="168549"/>
                    <a:pt x="236550" y="166530"/>
                  </a:cubicBezTo>
                  <a:cubicBezTo>
                    <a:pt x="231018" y="164686"/>
                    <a:pt x="220785" y="161017"/>
                    <a:pt x="215355" y="160474"/>
                  </a:cubicBezTo>
                  <a:cubicBezTo>
                    <a:pt x="199255" y="158864"/>
                    <a:pt x="183034" y="158790"/>
                    <a:pt x="166910" y="157446"/>
                  </a:cubicBezTo>
                  <a:cubicBezTo>
                    <a:pt x="158801" y="156770"/>
                    <a:pt x="150761" y="155428"/>
                    <a:pt x="142687" y="154419"/>
                  </a:cubicBezTo>
                  <a:cubicBezTo>
                    <a:pt x="138650" y="153410"/>
                    <a:pt x="134577" y="152534"/>
                    <a:pt x="130576" y="151391"/>
                  </a:cubicBezTo>
                  <a:cubicBezTo>
                    <a:pt x="127507" y="150514"/>
                    <a:pt x="124663" y="148736"/>
                    <a:pt x="121493" y="148363"/>
                  </a:cubicBezTo>
                  <a:cubicBezTo>
                    <a:pt x="107424" y="146708"/>
                    <a:pt x="93233" y="146344"/>
                    <a:pt x="79103" y="145335"/>
                  </a:cubicBezTo>
                  <a:cubicBezTo>
                    <a:pt x="59674" y="116189"/>
                    <a:pt x="83069" y="145997"/>
                    <a:pt x="6436" y="133224"/>
                  </a:cubicBezTo>
                  <a:cubicBezTo>
                    <a:pt x="2846" y="132626"/>
                    <a:pt x="2564" y="127051"/>
                    <a:pt x="380" y="124140"/>
                  </a:cubicBezTo>
                  <a:cubicBezTo>
                    <a:pt x="-476" y="122998"/>
                    <a:pt x="380" y="116571"/>
                    <a:pt x="380" y="11505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Freihandform 345"/>
            <p:cNvSpPr/>
            <p:nvPr/>
          </p:nvSpPr>
          <p:spPr>
            <a:xfrm>
              <a:off x="7832479" y="11914660"/>
              <a:ext cx="165401" cy="79343"/>
            </a:xfrm>
            <a:custGeom>
              <a:avLst/>
              <a:gdLst>
                <a:gd name="connsiteX0" fmla="*/ 380 w 401059"/>
                <a:gd name="connsiteY0" fmla="*/ 115057 h 224303"/>
                <a:gd name="connsiteX1" fmla="*/ 380 w 401059"/>
                <a:gd name="connsiteY1" fmla="*/ 115057 h 224303"/>
                <a:gd name="connsiteX2" fmla="*/ 39742 w 401059"/>
                <a:gd name="connsiteY2" fmla="*/ 112029 h 224303"/>
                <a:gd name="connsiteX3" fmla="*/ 51853 w 401059"/>
                <a:gd name="connsiteY3" fmla="*/ 109001 h 224303"/>
                <a:gd name="connsiteX4" fmla="*/ 57909 w 401059"/>
                <a:gd name="connsiteY4" fmla="*/ 99918 h 224303"/>
                <a:gd name="connsiteX5" fmla="*/ 66992 w 401059"/>
                <a:gd name="connsiteY5" fmla="*/ 93862 h 224303"/>
                <a:gd name="connsiteX6" fmla="*/ 73048 w 401059"/>
                <a:gd name="connsiteY6" fmla="*/ 84779 h 224303"/>
                <a:gd name="connsiteX7" fmla="*/ 91215 w 401059"/>
                <a:gd name="connsiteY7" fmla="*/ 78723 h 224303"/>
                <a:gd name="connsiteX8" fmla="*/ 97270 w 401059"/>
                <a:gd name="connsiteY8" fmla="*/ 66612 h 224303"/>
                <a:gd name="connsiteX9" fmla="*/ 106354 w 401059"/>
                <a:gd name="connsiteY9" fmla="*/ 63584 h 224303"/>
                <a:gd name="connsiteX10" fmla="*/ 115437 w 401059"/>
                <a:gd name="connsiteY10" fmla="*/ 57529 h 224303"/>
                <a:gd name="connsiteX11" fmla="*/ 133604 w 401059"/>
                <a:gd name="connsiteY11" fmla="*/ 51473 h 224303"/>
                <a:gd name="connsiteX12" fmla="*/ 142687 w 401059"/>
                <a:gd name="connsiteY12" fmla="*/ 48445 h 224303"/>
                <a:gd name="connsiteX13" fmla="*/ 169938 w 401059"/>
                <a:gd name="connsiteY13" fmla="*/ 33306 h 224303"/>
                <a:gd name="connsiteX14" fmla="*/ 175993 w 401059"/>
                <a:gd name="connsiteY14" fmla="*/ 24223 h 224303"/>
                <a:gd name="connsiteX15" fmla="*/ 185077 w 401059"/>
                <a:gd name="connsiteY15" fmla="*/ 18167 h 224303"/>
                <a:gd name="connsiteX16" fmla="*/ 188105 w 401059"/>
                <a:gd name="connsiteY16" fmla="*/ 9084 h 224303"/>
                <a:gd name="connsiteX17" fmla="*/ 194160 w 401059"/>
                <a:gd name="connsiteY17" fmla="*/ 0 h 224303"/>
                <a:gd name="connsiteX18" fmla="*/ 191132 w 401059"/>
                <a:gd name="connsiteY18" fmla="*/ 9084 h 224303"/>
                <a:gd name="connsiteX19" fmla="*/ 182049 w 401059"/>
                <a:gd name="connsiteY19" fmla="*/ 15139 h 224303"/>
                <a:gd name="connsiteX20" fmla="*/ 172966 w 401059"/>
                <a:gd name="connsiteY20" fmla="*/ 33306 h 224303"/>
                <a:gd name="connsiteX21" fmla="*/ 166910 w 401059"/>
                <a:gd name="connsiteY21" fmla="*/ 51473 h 224303"/>
                <a:gd name="connsiteX22" fmla="*/ 160854 w 401059"/>
                <a:gd name="connsiteY22" fmla="*/ 60556 h 224303"/>
                <a:gd name="connsiteX23" fmla="*/ 179021 w 401059"/>
                <a:gd name="connsiteY23" fmla="*/ 54501 h 224303"/>
                <a:gd name="connsiteX24" fmla="*/ 191132 w 401059"/>
                <a:gd name="connsiteY24" fmla="*/ 57529 h 224303"/>
                <a:gd name="connsiteX25" fmla="*/ 200216 w 401059"/>
                <a:gd name="connsiteY25" fmla="*/ 60556 h 224303"/>
                <a:gd name="connsiteX26" fmla="*/ 221411 w 401059"/>
                <a:gd name="connsiteY26" fmla="*/ 63584 h 224303"/>
                <a:gd name="connsiteX27" fmla="*/ 215355 w 401059"/>
                <a:gd name="connsiteY27" fmla="*/ 81751 h 224303"/>
                <a:gd name="connsiteX28" fmla="*/ 197188 w 401059"/>
                <a:gd name="connsiteY28" fmla="*/ 87807 h 224303"/>
                <a:gd name="connsiteX29" fmla="*/ 188105 w 401059"/>
                <a:gd name="connsiteY29" fmla="*/ 81751 h 224303"/>
                <a:gd name="connsiteX30" fmla="*/ 139660 w 401059"/>
                <a:gd name="connsiteY30" fmla="*/ 81751 h 224303"/>
                <a:gd name="connsiteX31" fmla="*/ 136632 w 401059"/>
                <a:gd name="connsiteY31" fmla="*/ 90835 h 224303"/>
                <a:gd name="connsiteX32" fmla="*/ 106354 w 401059"/>
                <a:gd name="connsiteY32" fmla="*/ 99918 h 224303"/>
                <a:gd name="connsiteX33" fmla="*/ 97270 w 401059"/>
                <a:gd name="connsiteY33" fmla="*/ 105974 h 224303"/>
                <a:gd name="connsiteX34" fmla="*/ 94242 w 401059"/>
                <a:gd name="connsiteY34" fmla="*/ 115057 h 224303"/>
                <a:gd name="connsiteX35" fmla="*/ 151771 w 401059"/>
                <a:gd name="connsiteY35" fmla="*/ 118085 h 224303"/>
                <a:gd name="connsiteX36" fmla="*/ 169938 w 401059"/>
                <a:gd name="connsiteY36" fmla="*/ 124140 h 224303"/>
                <a:gd name="connsiteX37" fmla="*/ 179021 w 401059"/>
                <a:gd name="connsiteY37" fmla="*/ 130196 h 224303"/>
                <a:gd name="connsiteX38" fmla="*/ 197188 w 401059"/>
                <a:gd name="connsiteY38" fmla="*/ 136252 h 224303"/>
                <a:gd name="connsiteX39" fmla="*/ 206272 w 401059"/>
                <a:gd name="connsiteY39" fmla="*/ 142307 h 224303"/>
                <a:gd name="connsiteX40" fmla="*/ 254717 w 401059"/>
                <a:gd name="connsiteY40" fmla="*/ 145335 h 224303"/>
                <a:gd name="connsiteX41" fmla="*/ 318301 w 401059"/>
                <a:gd name="connsiteY41" fmla="*/ 145335 h 224303"/>
                <a:gd name="connsiteX42" fmla="*/ 330412 w 401059"/>
                <a:gd name="connsiteY42" fmla="*/ 139280 h 224303"/>
                <a:gd name="connsiteX43" fmla="*/ 342523 w 401059"/>
                <a:gd name="connsiteY43" fmla="*/ 136252 h 224303"/>
                <a:gd name="connsiteX44" fmla="*/ 360690 w 401059"/>
                <a:gd name="connsiteY44" fmla="*/ 130196 h 224303"/>
                <a:gd name="connsiteX45" fmla="*/ 375829 w 401059"/>
                <a:gd name="connsiteY45" fmla="*/ 112029 h 224303"/>
                <a:gd name="connsiteX46" fmla="*/ 381885 w 401059"/>
                <a:gd name="connsiteY46" fmla="*/ 93862 h 224303"/>
                <a:gd name="connsiteX47" fmla="*/ 378857 w 401059"/>
                <a:gd name="connsiteY47" fmla="*/ 78723 h 224303"/>
                <a:gd name="connsiteX48" fmla="*/ 372801 w 401059"/>
                <a:gd name="connsiteY48" fmla="*/ 96890 h 224303"/>
                <a:gd name="connsiteX49" fmla="*/ 360690 w 401059"/>
                <a:gd name="connsiteY49" fmla="*/ 115057 h 224303"/>
                <a:gd name="connsiteX50" fmla="*/ 351607 w 401059"/>
                <a:gd name="connsiteY50" fmla="*/ 145335 h 224303"/>
                <a:gd name="connsiteX51" fmla="*/ 342523 w 401059"/>
                <a:gd name="connsiteY51" fmla="*/ 154419 h 224303"/>
                <a:gd name="connsiteX52" fmla="*/ 281967 w 401059"/>
                <a:gd name="connsiteY52" fmla="*/ 157446 h 224303"/>
                <a:gd name="connsiteX53" fmla="*/ 327384 w 401059"/>
                <a:gd name="connsiteY53" fmla="*/ 169558 h 224303"/>
                <a:gd name="connsiteX54" fmla="*/ 345551 w 401059"/>
                <a:gd name="connsiteY54" fmla="*/ 175613 h 224303"/>
                <a:gd name="connsiteX55" fmla="*/ 363718 w 401059"/>
                <a:gd name="connsiteY55" fmla="*/ 187725 h 224303"/>
                <a:gd name="connsiteX56" fmla="*/ 381885 w 401059"/>
                <a:gd name="connsiteY56" fmla="*/ 202864 h 224303"/>
                <a:gd name="connsiteX57" fmla="*/ 390968 w 401059"/>
                <a:gd name="connsiteY57" fmla="*/ 205891 h 224303"/>
                <a:gd name="connsiteX58" fmla="*/ 397024 w 401059"/>
                <a:gd name="connsiteY58" fmla="*/ 214975 h 224303"/>
                <a:gd name="connsiteX59" fmla="*/ 400052 w 401059"/>
                <a:gd name="connsiteY59" fmla="*/ 224058 h 224303"/>
                <a:gd name="connsiteX60" fmla="*/ 387940 w 401059"/>
                <a:gd name="connsiteY60" fmla="*/ 218003 h 224303"/>
                <a:gd name="connsiteX61" fmla="*/ 369774 w 401059"/>
                <a:gd name="connsiteY61" fmla="*/ 205891 h 224303"/>
                <a:gd name="connsiteX62" fmla="*/ 360690 w 401059"/>
                <a:gd name="connsiteY62" fmla="*/ 199836 h 224303"/>
                <a:gd name="connsiteX63" fmla="*/ 354634 w 401059"/>
                <a:gd name="connsiteY63" fmla="*/ 190752 h 224303"/>
                <a:gd name="connsiteX64" fmla="*/ 333440 w 401059"/>
                <a:gd name="connsiteY64" fmla="*/ 181669 h 224303"/>
                <a:gd name="connsiteX65" fmla="*/ 306189 w 401059"/>
                <a:gd name="connsiteY65" fmla="*/ 178641 h 224303"/>
                <a:gd name="connsiteX66" fmla="*/ 294078 w 401059"/>
                <a:gd name="connsiteY66" fmla="*/ 175613 h 224303"/>
                <a:gd name="connsiteX67" fmla="*/ 284995 w 401059"/>
                <a:gd name="connsiteY67" fmla="*/ 172586 h 224303"/>
                <a:gd name="connsiteX68" fmla="*/ 236550 w 401059"/>
                <a:gd name="connsiteY68" fmla="*/ 166530 h 224303"/>
                <a:gd name="connsiteX69" fmla="*/ 215355 w 401059"/>
                <a:gd name="connsiteY69" fmla="*/ 160474 h 224303"/>
                <a:gd name="connsiteX70" fmla="*/ 166910 w 401059"/>
                <a:gd name="connsiteY70" fmla="*/ 157446 h 224303"/>
                <a:gd name="connsiteX71" fmla="*/ 142687 w 401059"/>
                <a:gd name="connsiteY71" fmla="*/ 154419 h 224303"/>
                <a:gd name="connsiteX72" fmla="*/ 130576 w 401059"/>
                <a:gd name="connsiteY72" fmla="*/ 151391 h 224303"/>
                <a:gd name="connsiteX73" fmla="*/ 121493 w 401059"/>
                <a:gd name="connsiteY73" fmla="*/ 148363 h 224303"/>
                <a:gd name="connsiteX74" fmla="*/ 79103 w 401059"/>
                <a:gd name="connsiteY74" fmla="*/ 145335 h 224303"/>
                <a:gd name="connsiteX75" fmla="*/ 6436 w 401059"/>
                <a:gd name="connsiteY75" fmla="*/ 133224 h 224303"/>
                <a:gd name="connsiteX76" fmla="*/ 380 w 401059"/>
                <a:gd name="connsiteY76" fmla="*/ 124140 h 224303"/>
                <a:gd name="connsiteX77" fmla="*/ 380 w 401059"/>
                <a:gd name="connsiteY77" fmla="*/ 115057 h 2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401059" h="224303">
                  <a:moveTo>
                    <a:pt x="380" y="115057"/>
                  </a:moveTo>
                  <a:lnTo>
                    <a:pt x="380" y="115057"/>
                  </a:lnTo>
                  <a:cubicBezTo>
                    <a:pt x="13501" y="114048"/>
                    <a:pt x="26673" y="113567"/>
                    <a:pt x="39742" y="112029"/>
                  </a:cubicBezTo>
                  <a:cubicBezTo>
                    <a:pt x="43875" y="111543"/>
                    <a:pt x="48391" y="111309"/>
                    <a:pt x="51853" y="109001"/>
                  </a:cubicBezTo>
                  <a:cubicBezTo>
                    <a:pt x="54881" y="106983"/>
                    <a:pt x="55336" y="102491"/>
                    <a:pt x="57909" y="99918"/>
                  </a:cubicBezTo>
                  <a:cubicBezTo>
                    <a:pt x="60482" y="97345"/>
                    <a:pt x="63964" y="95881"/>
                    <a:pt x="66992" y="93862"/>
                  </a:cubicBezTo>
                  <a:cubicBezTo>
                    <a:pt x="69011" y="90834"/>
                    <a:pt x="69962" y="86708"/>
                    <a:pt x="73048" y="84779"/>
                  </a:cubicBezTo>
                  <a:cubicBezTo>
                    <a:pt x="78461" y="81396"/>
                    <a:pt x="91215" y="78723"/>
                    <a:pt x="91215" y="78723"/>
                  </a:cubicBezTo>
                  <a:cubicBezTo>
                    <a:pt x="93233" y="74686"/>
                    <a:pt x="94079" y="69803"/>
                    <a:pt x="97270" y="66612"/>
                  </a:cubicBezTo>
                  <a:cubicBezTo>
                    <a:pt x="99527" y="64355"/>
                    <a:pt x="103499" y="65011"/>
                    <a:pt x="106354" y="63584"/>
                  </a:cubicBezTo>
                  <a:cubicBezTo>
                    <a:pt x="109609" y="61957"/>
                    <a:pt x="112112" y="59007"/>
                    <a:pt x="115437" y="57529"/>
                  </a:cubicBezTo>
                  <a:cubicBezTo>
                    <a:pt x="121270" y="54937"/>
                    <a:pt x="127548" y="53492"/>
                    <a:pt x="133604" y="51473"/>
                  </a:cubicBezTo>
                  <a:cubicBezTo>
                    <a:pt x="136632" y="50464"/>
                    <a:pt x="140032" y="50215"/>
                    <a:pt x="142687" y="48445"/>
                  </a:cubicBezTo>
                  <a:cubicBezTo>
                    <a:pt x="163510" y="34564"/>
                    <a:pt x="153950" y="38635"/>
                    <a:pt x="169938" y="33306"/>
                  </a:cubicBezTo>
                  <a:cubicBezTo>
                    <a:pt x="171956" y="30278"/>
                    <a:pt x="173420" y="26796"/>
                    <a:pt x="175993" y="24223"/>
                  </a:cubicBezTo>
                  <a:cubicBezTo>
                    <a:pt x="178566" y="21650"/>
                    <a:pt x="182804" y="21009"/>
                    <a:pt x="185077" y="18167"/>
                  </a:cubicBezTo>
                  <a:cubicBezTo>
                    <a:pt x="187071" y="15675"/>
                    <a:pt x="186678" y="11939"/>
                    <a:pt x="188105" y="9084"/>
                  </a:cubicBezTo>
                  <a:cubicBezTo>
                    <a:pt x="189732" y="5829"/>
                    <a:pt x="190521" y="0"/>
                    <a:pt x="194160" y="0"/>
                  </a:cubicBezTo>
                  <a:cubicBezTo>
                    <a:pt x="197352" y="0"/>
                    <a:pt x="193126" y="6592"/>
                    <a:pt x="191132" y="9084"/>
                  </a:cubicBezTo>
                  <a:cubicBezTo>
                    <a:pt x="188859" y="11925"/>
                    <a:pt x="185077" y="13121"/>
                    <a:pt x="182049" y="15139"/>
                  </a:cubicBezTo>
                  <a:cubicBezTo>
                    <a:pt x="171006" y="48267"/>
                    <a:pt x="188616" y="-1908"/>
                    <a:pt x="172966" y="33306"/>
                  </a:cubicBezTo>
                  <a:cubicBezTo>
                    <a:pt x="170374" y="39139"/>
                    <a:pt x="170451" y="46162"/>
                    <a:pt x="166910" y="51473"/>
                  </a:cubicBezTo>
                  <a:cubicBezTo>
                    <a:pt x="164891" y="54501"/>
                    <a:pt x="157324" y="59673"/>
                    <a:pt x="160854" y="60556"/>
                  </a:cubicBezTo>
                  <a:cubicBezTo>
                    <a:pt x="167047" y="62104"/>
                    <a:pt x="179021" y="54501"/>
                    <a:pt x="179021" y="54501"/>
                  </a:cubicBezTo>
                  <a:cubicBezTo>
                    <a:pt x="183058" y="55510"/>
                    <a:pt x="187131" y="56386"/>
                    <a:pt x="191132" y="57529"/>
                  </a:cubicBezTo>
                  <a:cubicBezTo>
                    <a:pt x="194201" y="58406"/>
                    <a:pt x="197086" y="59930"/>
                    <a:pt x="200216" y="60556"/>
                  </a:cubicBezTo>
                  <a:cubicBezTo>
                    <a:pt x="207214" y="61955"/>
                    <a:pt x="214346" y="62575"/>
                    <a:pt x="221411" y="63584"/>
                  </a:cubicBezTo>
                  <a:cubicBezTo>
                    <a:pt x="219392" y="69640"/>
                    <a:pt x="221411" y="79732"/>
                    <a:pt x="215355" y="81751"/>
                  </a:cubicBezTo>
                  <a:lnTo>
                    <a:pt x="197188" y="87807"/>
                  </a:lnTo>
                  <a:cubicBezTo>
                    <a:pt x="194160" y="85788"/>
                    <a:pt x="191360" y="83378"/>
                    <a:pt x="188105" y="81751"/>
                  </a:cubicBezTo>
                  <a:cubicBezTo>
                    <a:pt x="172769" y="74082"/>
                    <a:pt x="156513" y="80455"/>
                    <a:pt x="139660" y="81751"/>
                  </a:cubicBezTo>
                  <a:cubicBezTo>
                    <a:pt x="138651" y="84779"/>
                    <a:pt x="138626" y="88343"/>
                    <a:pt x="136632" y="90835"/>
                  </a:cubicBezTo>
                  <a:cubicBezTo>
                    <a:pt x="129526" y="99717"/>
                    <a:pt x="115627" y="98593"/>
                    <a:pt x="106354" y="99918"/>
                  </a:cubicBezTo>
                  <a:cubicBezTo>
                    <a:pt x="103326" y="101937"/>
                    <a:pt x="99543" y="103132"/>
                    <a:pt x="97270" y="105974"/>
                  </a:cubicBezTo>
                  <a:cubicBezTo>
                    <a:pt x="95276" y="108466"/>
                    <a:pt x="91127" y="114365"/>
                    <a:pt x="94242" y="115057"/>
                  </a:cubicBezTo>
                  <a:cubicBezTo>
                    <a:pt x="112988" y="119223"/>
                    <a:pt x="132595" y="117076"/>
                    <a:pt x="151771" y="118085"/>
                  </a:cubicBezTo>
                  <a:cubicBezTo>
                    <a:pt x="157827" y="120103"/>
                    <a:pt x="164627" y="120599"/>
                    <a:pt x="169938" y="124140"/>
                  </a:cubicBezTo>
                  <a:cubicBezTo>
                    <a:pt x="172966" y="126159"/>
                    <a:pt x="175696" y="128718"/>
                    <a:pt x="179021" y="130196"/>
                  </a:cubicBezTo>
                  <a:cubicBezTo>
                    <a:pt x="184854" y="132789"/>
                    <a:pt x="191877" y="132712"/>
                    <a:pt x="197188" y="136252"/>
                  </a:cubicBezTo>
                  <a:cubicBezTo>
                    <a:pt x="200216" y="138270"/>
                    <a:pt x="202678" y="141739"/>
                    <a:pt x="206272" y="142307"/>
                  </a:cubicBezTo>
                  <a:cubicBezTo>
                    <a:pt x="222254" y="144830"/>
                    <a:pt x="238569" y="144326"/>
                    <a:pt x="254717" y="145335"/>
                  </a:cubicBezTo>
                  <a:cubicBezTo>
                    <a:pt x="279321" y="153537"/>
                    <a:pt x="270536" y="151848"/>
                    <a:pt x="318301" y="145335"/>
                  </a:cubicBezTo>
                  <a:cubicBezTo>
                    <a:pt x="322773" y="144725"/>
                    <a:pt x="326186" y="140865"/>
                    <a:pt x="330412" y="139280"/>
                  </a:cubicBezTo>
                  <a:cubicBezTo>
                    <a:pt x="334308" y="137819"/>
                    <a:pt x="338537" y="137448"/>
                    <a:pt x="342523" y="136252"/>
                  </a:cubicBezTo>
                  <a:cubicBezTo>
                    <a:pt x="348637" y="134418"/>
                    <a:pt x="360690" y="130196"/>
                    <a:pt x="360690" y="130196"/>
                  </a:cubicBezTo>
                  <a:cubicBezTo>
                    <a:pt x="366398" y="124489"/>
                    <a:pt x="372455" y="119620"/>
                    <a:pt x="375829" y="112029"/>
                  </a:cubicBezTo>
                  <a:cubicBezTo>
                    <a:pt x="378421" y="106196"/>
                    <a:pt x="381885" y="93862"/>
                    <a:pt x="381885" y="93862"/>
                  </a:cubicBezTo>
                  <a:cubicBezTo>
                    <a:pt x="380876" y="88816"/>
                    <a:pt x="383739" y="77096"/>
                    <a:pt x="378857" y="78723"/>
                  </a:cubicBezTo>
                  <a:cubicBezTo>
                    <a:pt x="372801" y="80742"/>
                    <a:pt x="374819" y="90834"/>
                    <a:pt x="372801" y="96890"/>
                  </a:cubicBezTo>
                  <a:cubicBezTo>
                    <a:pt x="368419" y="110038"/>
                    <a:pt x="372033" y="103715"/>
                    <a:pt x="360690" y="115057"/>
                  </a:cubicBezTo>
                  <a:cubicBezTo>
                    <a:pt x="359318" y="120544"/>
                    <a:pt x="354063" y="142879"/>
                    <a:pt x="351607" y="145335"/>
                  </a:cubicBezTo>
                  <a:cubicBezTo>
                    <a:pt x="348579" y="148363"/>
                    <a:pt x="346742" y="153685"/>
                    <a:pt x="342523" y="154419"/>
                  </a:cubicBezTo>
                  <a:cubicBezTo>
                    <a:pt x="322611" y="157882"/>
                    <a:pt x="302152" y="156437"/>
                    <a:pt x="281967" y="157446"/>
                  </a:cubicBezTo>
                  <a:cubicBezTo>
                    <a:pt x="302744" y="171299"/>
                    <a:pt x="282472" y="159578"/>
                    <a:pt x="327384" y="169558"/>
                  </a:cubicBezTo>
                  <a:cubicBezTo>
                    <a:pt x="333615" y="170943"/>
                    <a:pt x="345551" y="175613"/>
                    <a:pt x="345551" y="175613"/>
                  </a:cubicBezTo>
                  <a:cubicBezTo>
                    <a:pt x="351607" y="179650"/>
                    <a:pt x="358572" y="182579"/>
                    <a:pt x="363718" y="187725"/>
                  </a:cubicBezTo>
                  <a:cubicBezTo>
                    <a:pt x="370414" y="194421"/>
                    <a:pt x="373454" y="198649"/>
                    <a:pt x="381885" y="202864"/>
                  </a:cubicBezTo>
                  <a:cubicBezTo>
                    <a:pt x="384739" y="204291"/>
                    <a:pt x="387940" y="204882"/>
                    <a:pt x="390968" y="205891"/>
                  </a:cubicBezTo>
                  <a:cubicBezTo>
                    <a:pt x="392987" y="208919"/>
                    <a:pt x="395396" y="211720"/>
                    <a:pt x="397024" y="214975"/>
                  </a:cubicBezTo>
                  <a:cubicBezTo>
                    <a:pt x="398451" y="217830"/>
                    <a:pt x="403080" y="223049"/>
                    <a:pt x="400052" y="224058"/>
                  </a:cubicBezTo>
                  <a:cubicBezTo>
                    <a:pt x="395770" y="225485"/>
                    <a:pt x="391810" y="220325"/>
                    <a:pt x="387940" y="218003"/>
                  </a:cubicBezTo>
                  <a:cubicBezTo>
                    <a:pt x="381699" y="214259"/>
                    <a:pt x="375830" y="209928"/>
                    <a:pt x="369774" y="205891"/>
                  </a:cubicBezTo>
                  <a:lnTo>
                    <a:pt x="360690" y="199836"/>
                  </a:lnTo>
                  <a:cubicBezTo>
                    <a:pt x="358671" y="196808"/>
                    <a:pt x="357207" y="193325"/>
                    <a:pt x="354634" y="190752"/>
                  </a:cubicBezTo>
                  <a:cubicBezTo>
                    <a:pt x="348586" y="184704"/>
                    <a:pt x="341651" y="182932"/>
                    <a:pt x="333440" y="181669"/>
                  </a:cubicBezTo>
                  <a:cubicBezTo>
                    <a:pt x="324407" y="180279"/>
                    <a:pt x="315273" y="179650"/>
                    <a:pt x="306189" y="178641"/>
                  </a:cubicBezTo>
                  <a:cubicBezTo>
                    <a:pt x="302152" y="177632"/>
                    <a:pt x="298079" y="176756"/>
                    <a:pt x="294078" y="175613"/>
                  </a:cubicBezTo>
                  <a:cubicBezTo>
                    <a:pt x="291009" y="174736"/>
                    <a:pt x="288147" y="173084"/>
                    <a:pt x="284995" y="172586"/>
                  </a:cubicBezTo>
                  <a:cubicBezTo>
                    <a:pt x="268920" y="170048"/>
                    <a:pt x="252698" y="168549"/>
                    <a:pt x="236550" y="166530"/>
                  </a:cubicBezTo>
                  <a:cubicBezTo>
                    <a:pt x="231018" y="164686"/>
                    <a:pt x="220785" y="161017"/>
                    <a:pt x="215355" y="160474"/>
                  </a:cubicBezTo>
                  <a:cubicBezTo>
                    <a:pt x="199255" y="158864"/>
                    <a:pt x="183034" y="158790"/>
                    <a:pt x="166910" y="157446"/>
                  </a:cubicBezTo>
                  <a:cubicBezTo>
                    <a:pt x="158801" y="156770"/>
                    <a:pt x="150761" y="155428"/>
                    <a:pt x="142687" y="154419"/>
                  </a:cubicBezTo>
                  <a:cubicBezTo>
                    <a:pt x="138650" y="153410"/>
                    <a:pt x="134577" y="152534"/>
                    <a:pt x="130576" y="151391"/>
                  </a:cubicBezTo>
                  <a:cubicBezTo>
                    <a:pt x="127507" y="150514"/>
                    <a:pt x="124663" y="148736"/>
                    <a:pt x="121493" y="148363"/>
                  </a:cubicBezTo>
                  <a:cubicBezTo>
                    <a:pt x="107424" y="146708"/>
                    <a:pt x="93233" y="146344"/>
                    <a:pt x="79103" y="145335"/>
                  </a:cubicBezTo>
                  <a:cubicBezTo>
                    <a:pt x="59674" y="116189"/>
                    <a:pt x="83069" y="145997"/>
                    <a:pt x="6436" y="133224"/>
                  </a:cubicBezTo>
                  <a:cubicBezTo>
                    <a:pt x="2846" y="132626"/>
                    <a:pt x="2564" y="127051"/>
                    <a:pt x="380" y="124140"/>
                  </a:cubicBezTo>
                  <a:cubicBezTo>
                    <a:pt x="-476" y="122998"/>
                    <a:pt x="380" y="116571"/>
                    <a:pt x="380" y="11505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670720" y="196850"/>
            <a:ext cx="19946216" cy="1439863"/>
          </a:xfrm>
        </p:spPr>
        <p:txBody>
          <a:bodyPr/>
          <a:lstStyle/>
          <a:p>
            <a:r>
              <a:rPr lang="de-DE" b="1" dirty="0" err="1"/>
              <a:t>Obecný</a:t>
            </a:r>
            <a:r>
              <a:rPr lang="de-DE" b="1" dirty="0"/>
              <a:t> </a:t>
            </a:r>
            <a:r>
              <a:rPr lang="de-DE" b="1" dirty="0" err="1"/>
              <a:t>návrh</a:t>
            </a:r>
            <a:r>
              <a:rPr lang="de-DE" b="1" dirty="0"/>
              <a:t> </a:t>
            </a:r>
            <a:r>
              <a:rPr lang="de-DE" b="1" dirty="0" err="1"/>
              <a:t>monitoringu</a:t>
            </a:r>
            <a:r>
              <a:rPr lang="de-DE" b="1" dirty="0"/>
              <a:t> </a:t>
            </a:r>
            <a:r>
              <a:rPr lang="de-DE" b="1" dirty="0" err="1"/>
              <a:t>interregových</a:t>
            </a:r>
            <a:r>
              <a:rPr lang="de-DE" b="1" dirty="0"/>
              <a:t> </a:t>
            </a:r>
            <a:r>
              <a:rPr lang="de-DE" b="1" dirty="0" err="1" smtClean="0"/>
              <a:t>ploch</a:t>
            </a:r>
            <a:r>
              <a:rPr lang="de-DE" b="1" dirty="0" smtClean="0"/>
              <a:t>: </a:t>
            </a:r>
            <a:r>
              <a:rPr lang="de-DE" b="1" dirty="0" err="1"/>
              <a:t>teoretický</a:t>
            </a:r>
            <a:r>
              <a:rPr lang="de-DE" b="1" dirty="0"/>
              <a:t> design</a:t>
            </a:r>
          </a:p>
        </p:txBody>
      </p:sp>
    </p:spTree>
    <p:extLst>
      <p:ext uri="{BB962C8B-B14F-4D97-AF65-F5344CB8AC3E}">
        <p14:creationId xmlns:p14="http://schemas.microsoft.com/office/powerpoint/2010/main" val="411429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Bild des Standortes bei Modrava. Hier wird Tannentotholz auf einer Störfläche angereichert." title="Tannen-Totholzanreicheru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0"/>
          <a:stretch/>
        </p:blipFill>
        <p:spPr>
          <a:xfrm>
            <a:off x="16393396" y="7665365"/>
            <a:ext cx="7054523" cy="5378012"/>
          </a:xfrm>
          <a:prstGeom prst="rect">
            <a:avLst/>
          </a:prstGeom>
        </p:spPr>
      </p:pic>
      <p:sp>
        <p:nvSpPr>
          <p:cNvPr id="79" name="Textfeld 78"/>
          <p:cNvSpPr txBox="1"/>
          <p:nvPr/>
        </p:nvSpPr>
        <p:spPr>
          <a:xfrm flipH="1">
            <a:off x="18739132" y="12068849"/>
            <a:ext cx="2392459" cy="769441"/>
          </a:xfrm>
          <a:prstGeom prst="rect">
            <a:avLst/>
          </a:prstGeom>
          <a:solidFill>
            <a:schemeClr val="accent2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0070C0"/>
                </a:solidFill>
                <a:latin typeface="+mn-lt"/>
              </a:rPr>
              <a:t>Cz_F</a:t>
            </a:r>
            <a:r>
              <a:rPr lang="en-US" sz="4400" b="1" dirty="0" smtClean="0">
                <a:solidFill>
                  <a:srgbClr val="0070C0"/>
                </a:solidFill>
                <a:latin typeface="+mn-lt"/>
              </a:rPr>
              <a:t> Plot</a:t>
            </a:r>
          </a:p>
        </p:txBody>
      </p:sp>
      <p:pic>
        <p:nvPicPr>
          <p:cNvPr id="11" name="Grafik 10" descr="Bild des Standortes bei Prasily. Hier wird Fichtentotholz auf einer Fichtenstörfläche angereichert." title="Fichten-Totholzanreicheru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1"/>
          <a:stretch/>
        </p:blipFill>
        <p:spPr>
          <a:xfrm>
            <a:off x="16410571" y="2069468"/>
            <a:ext cx="7038479" cy="5382257"/>
          </a:xfrm>
          <a:prstGeom prst="rect">
            <a:avLst/>
          </a:prstGeom>
        </p:spPr>
      </p:pic>
      <p:sp>
        <p:nvSpPr>
          <p:cNvPr id="81" name="Textfeld 80"/>
          <p:cNvSpPr txBox="1"/>
          <p:nvPr/>
        </p:nvSpPr>
        <p:spPr>
          <a:xfrm flipH="1">
            <a:off x="18728026" y="6520607"/>
            <a:ext cx="2403565" cy="769441"/>
          </a:xfrm>
          <a:prstGeom prst="rect">
            <a:avLst/>
          </a:prstGeom>
          <a:solidFill>
            <a:schemeClr val="accent2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0070C0"/>
                </a:solidFill>
                <a:latin typeface="+mn-lt"/>
              </a:rPr>
              <a:t>Cz_S</a:t>
            </a:r>
            <a:r>
              <a:rPr lang="en-US" sz="4400" b="1" dirty="0" smtClean="0">
                <a:solidFill>
                  <a:srgbClr val="0070C0"/>
                </a:solidFill>
                <a:latin typeface="+mn-lt"/>
              </a:rPr>
              <a:t> Plot</a:t>
            </a:r>
          </a:p>
        </p:txBody>
      </p:sp>
      <p:pic>
        <p:nvPicPr>
          <p:cNvPr id="10" name="Grafik 9" descr="Bild des zweiten Standortes bei Zwieslerwaldhaus. Hier wird Fichtentotholz auf einer Störfläche angereichert." title="Fichten-Totholzanreicheru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5" t="2750" r="6244" b="7476"/>
          <a:stretch/>
        </p:blipFill>
        <p:spPr>
          <a:xfrm>
            <a:off x="8663595" y="7665263"/>
            <a:ext cx="7296623" cy="5378114"/>
          </a:xfrm>
          <a:prstGeom prst="rect">
            <a:avLst/>
          </a:prstGeom>
        </p:spPr>
      </p:pic>
      <p:sp>
        <p:nvSpPr>
          <p:cNvPr id="80" name="Textfeld 79"/>
          <p:cNvSpPr txBox="1"/>
          <p:nvPr/>
        </p:nvSpPr>
        <p:spPr>
          <a:xfrm flipH="1">
            <a:off x="11401012" y="11988157"/>
            <a:ext cx="1826489" cy="792088"/>
          </a:xfrm>
          <a:prstGeom prst="rect">
            <a:avLst/>
          </a:prstGeom>
          <a:solidFill>
            <a:schemeClr val="accent2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+mn-lt"/>
              </a:rPr>
              <a:t>S</a:t>
            </a:r>
            <a:r>
              <a:rPr lang="en-US" sz="4400" b="1" dirty="0" smtClean="0">
                <a:solidFill>
                  <a:srgbClr val="0070C0"/>
                </a:solidFill>
                <a:latin typeface="+mn-lt"/>
              </a:rPr>
              <a:t> Plot</a:t>
            </a:r>
          </a:p>
        </p:txBody>
      </p:sp>
      <p:pic>
        <p:nvPicPr>
          <p:cNvPr id="9" name="Grafik 8" descr="Bild des Standortes bei Zwieslerwaldhaus. Hier wird Tannentotholz im Buchenwald angereichert" title="Tannen-Totholzanreicheru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7" r="12479" b="18797"/>
          <a:stretch/>
        </p:blipFill>
        <p:spPr>
          <a:xfrm>
            <a:off x="8663596" y="2069468"/>
            <a:ext cx="7272808" cy="5372536"/>
          </a:xfrm>
          <a:prstGeom prst="rect">
            <a:avLst/>
          </a:prstGeom>
        </p:spPr>
      </p:pic>
      <p:sp>
        <p:nvSpPr>
          <p:cNvPr id="82" name="Textfeld 81"/>
          <p:cNvSpPr txBox="1"/>
          <p:nvPr/>
        </p:nvSpPr>
        <p:spPr>
          <a:xfrm flipH="1">
            <a:off x="11401012" y="6497960"/>
            <a:ext cx="1826489" cy="792088"/>
          </a:xfrm>
          <a:prstGeom prst="rect">
            <a:avLst/>
          </a:prstGeom>
          <a:solidFill>
            <a:schemeClr val="accent2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+mn-lt"/>
              </a:rPr>
              <a:t>F</a:t>
            </a:r>
            <a:r>
              <a:rPr lang="en-US" sz="4400" b="1" dirty="0" smtClean="0">
                <a:solidFill>
                  <a:srgbClr val="0070C0"/>
                </a:solidFill>
                <a:latin typeface="+mn-lt"/>
              </a:rPr>
              <a:t> Plot</a:t>
            </a:r>
          </a:p>
        </p:txBody>
      </p:sp>
      <p:pic>
        <p:nvPicPr>
          <p:cNvPr id="6" name="Grafik 5" descr="Bild des zweiten Standortes bei Bayerisch Eisenstein. Hier wird Tannentotholz im Tannenwald angereichert." title="Tannen-Totholzanreicheru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60" y="7670943"/>
            <a:ext cx="7163380" cy="5372535"/>
          </a:xfrm>
          <a:prstGeom prst="rect">
            <a:avLst/>
          </a:prstGeom>
        </p:spPr>
      </p:pic>
      <p:sp>
        <p:nvSpPr>
          <p:cNvPr id="83" name="Textfeld 82"/>
          <p:cNvSpPr txBox="1"/>
          <p:nvPr/>
        </p:nvSpPr>
        <p:spPr>
          <a:xfrm flipH="1">
            <a:off x="3723006" y="11995589"/>
            <a:ext cx="1826489" cy="792088"/>
          </a:xfrm>
          <a:prstGeom prst="rect">
            <a:avLst/>
          </a:prstGeom>
          <a:solidFill>
            <a:schemeClr val="accent2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70C0"/>
                </a:solidFill>
                <a:latin typeface="+mn-lt"/>
              </a:rPr>
              <a:t>FS Plot</a:t>
            </a:r>
          </a:p>
        </p:txBody>
      </p:sp>
      <p:pic>
        <p:nvPicPr>
          <p:cNvPr id="3" name="Grafik 2" descr="Bild des Standortes bei Bayerisch Eisenstein. Hier wird Buchentotholz im Buchenwald angereichert." title="Buchen-Totholzanreicheru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61" y="2069468"/>
            <a:ext cx="7163381" cy="5372536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 flipH="1">
            <a:off x="3695056" y="6497960"/>
            <a:ext cx="1826489" cy="792088"/>
          </a:xfrm>
          <a:prstGeom prst="rect">
            <a:avLst/>
          </a:prstGeom>
          <a:solidFill>
            <a:schemeClr val="accent2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70C0"/>
                </a:solidFill>
                <a:latin typeface="+mn-lt"/>
              </a:rPr>
              <a:t>B Plot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670720" y="196850"/>
            <a:ext cx="19946216" cy="1439863"/>
          </a:xfrm>
        </p:spPr>
        <p:txBody>
          <a:bodyPr/>
          <a:lstStyle/>
          <a:p>
            <a:r>
              <a:rPr lang="de-DE" b="1" dirty="0" err="1"/>
              <a:t>Obecný</a:t>
            </a:r>
            <a:r>
              <a:rPr lang="de-DE" b="1" dirty="0"/>
              <a:t> </a:t>
            </a:r>
            <a:r>
              <a:rPr lang="de-DE" b="1" dirty="0" err="1"/>
              <a:t>návrh</a:t>
            </a:r>
            <a:r>
              <a:rPr lang="de-DE" b="1" dirty="0"/>
              <a:t> </a:t>
            </a:r>
            <a:r>
              <a:rPr lang="de-DE" b="1" dirty="0" err="1"/>
              <a:t>monitoringu</a:t>
            </a:r>
            <a:r>
              <a:rPr lang="de-DE" b="1" dirty="0"/>
              <a:t> </a:t>
            </a:r>
            <a:r>
              <a:rPr lang="de-DE" b="1" dirty="0" err="1"/>
              <a:t>interregových</a:t>
            </a:r>
            <a:r>
              <a:rPr lang="de-DE" b="1" dirty="0"/>
              <a:t> </a:t>
            </a:r>
            <a:r>
              <a:rPr lang="de-DE" b="1" dirty="0" err="1" smtClean="0"/>
              <a:t>ploch</a:t>
            </a:r>
            <a:r>
              <a:rPr lang="de-DE" b="1" dirty="0" smtClean="0"/>
              <a:t>: </a:t>
            </a:r>
            <a:r>
              <a:rPr lang="cs-CZ" b="1" dirty="0" smtClean="0"/>
              <a:t>lokality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72672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 descr="Bild von stäbchenförmigen Sporen" title="Makroaufnahm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2" t="1756" r="20388" b="9514"/>
          <a:stretch/>
        </p:blipFill>
        <p:spPr>
          <a:xfrm>
            <a:off x="19752841" y="8723445"/>
            <a:ext cx="4631160" cy="4474170"/>
          </a:xfrm>
          <a:prstGeom prst="rect">
            <a:avLst/>
          </a:prstGeom>
        </p:spPr>
      </p:pic>
      <p:pic>
        <p:nvPicPr>
          <p:cNvPr id="18" name="Grafik 17" descr="Bild einer chemischen Reaktion zur Bestimmung von Flechten" title="Makroaufnahm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1" t="8042" r="25957" b="7897"/>
          <a:stretch/>
        </p:blipFill>
        <p:spPr>
          <a:xfrm>
            <a:off x="15576376" y="8721009"/>
            <a:ext cx="4091710" cy="4476605"/>
          </a:xfrm>
          <a:prstGeom prst="rect">
            <a:avLst/>
          </a:prstGeom>
        </p:spPr>
      </p:pic>
      <p:pic>
        <p:nvPicPr>
          <p:cNvPr id="16" name="Grafik 15" descr="Bild von Sporangien" title="Makroaufnah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6" t="26376" r="30558" b="16039"/>
          <a:stretch/>
        </p:blipFill>
        <p:spPr>
          <a:xfrm>
            <a:off x="11255896" y="8721009"/>
            <a:ext cx="4218339" cy="4476605"/>
          </a:xfrm>
          <a:prstGeom prst="rect">
            <a:avLst/>
          </a:prstGeom>
        </p:spPr>
      </p:pic>
      <p:pic>
        <p:nvPicPr>
          <p:cNvPr id="12" name="Grafik 11" descr="Bild einer typischen Moos-Flechtengemeinschaft" title="Moos- und Flechtengemeinschaften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8" b="13343"/>
          <a:stretch/>
        </p:blipFill>
        <p:spPr>
          <a:xfrm>
            <a:off x="11255896" y="1907108"/>
            <a:ext cx="13151973" cy="6701213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 flipH="1">
            <a:off x="670720" y="1885606"/>
            <a:ext cx="9361040" cy="9417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Met</a:t>
            </a:r>
            <a:r>
              <a:rPr lang="cs-CZ" sz="4000" b="1" dirty="0" err="1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odika</a:t>
            </a:r>
            <a:endParaRPr lang="en-US" sz="4000" b="1" dirty="0" smtClean="0">
              <a:solidFill>
                <a:schemeClr val="tx2">
                  <a:lumMod val="50000"/>
                </a:schemeClr>
              </a:solidFill>
              <a:latin typeface="+mn-lt"/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endParaRPr lang="en-US" sz="4000" b="1" dirty="0" smtClean="0">
              <a:solidFill>
                <a:schemeClr val="tx2">
                  <a:lumMod val="50000"/>
                </a:schemeClr>
              </a:solidFill>
              <a:latin typeface="+mn-lt"/>
              <a:sym typeface="Wingdings" panose="05000000000000000000" pitchFamily="2" charset="2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Monitoring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přízemní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vegetace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na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všech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cs-CZ" sz="3600" dirty="0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plochách</a:t>
            </a:r>
            <a:endParaRPr lang="en-US" sz="3600" dirty="0">
              <a:solidFill>
                <a:schemeClr val="tx2">
                  <a:lumMod val="50000"/>
                </a:schemeClr>
              </a:solidFill>
              <a:latin typeface="+mn-lt"/>
              <a:sym typeface="Wingdings" panose="05000000000000000000" pitchFamily="2" charset="2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Mapování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na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15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objektech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tlejícího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dřeva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(9:6 design)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Mapování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na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vybraných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bucích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(40-200 cm)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Mapování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35 </a:t>
            </a:r>
            <a:r>
              <a:rPr lang="cs-CZ" sz="3600" dirty="0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objektech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vybraných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vzácných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druhů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dřevin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(40-200 cm)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Určování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v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terénu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v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případě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potřeby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dodatečné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určení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mikroskopickými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charakteristikami</a:t>
            </a:r>
            <a:endParaRPr lang="en-US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1" name="Titel 7"/>
          <p:cNvSpPr>
            <a:spLocks noGrp="1"/>
          </p:cNvSpPr>
          <p:nvPr>
            <p:ph type="title"/>
          </p:nvPr>
        </p:nvSpPr>
        <p:spPr>
          <a:xfrm>
            <a:off x="670720" y="196850"/>
            <a:ext cx="19946216" cy="1439863"/>
          </a:xfrm>
        </p:spPr>
        <p:txBody>
          <a:bodyPr/>
          <a:lstStyle/>
          <a:p>
            <a:r>
              <a:rPr lang="de-DE" b="1" dirty="0" err="1"/>
              <a:t>Mapování</a:t>
            </a:r>
            <a:r>
              <a:rPr lang="de-DE" b="1" dirty="0"/>
              <a:t> </a:t>
            </a:r>
            <a:r>
              <a:rPr lang="de-DE" b="1" dirty="0" err="1"/>
              <a:t>mechorostů</a:t>
            </a:r>
            <a:r>
              <a:rPr lang="de-DE" b="1" dirty="0"/>
              <a:t> a </a:t>
            </a:r>
            <a:r>
              <a:rPr lang="de-DE" b="1" dirty="0" err="1"/>
              <a:t>lišejníků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9407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 descr="Bild von Mycoblastus sanguinarius." title="Makroaufnahm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2" t="22753" r="-571" b="-422"/>
          <a:stretch/>
        </p:blipFill>
        <p:spPr>
          <a:xfrm>
            <a:off x="18450394" y="9990378"/>
            <a:ext cx="5933606" cy="3254040"/>
          </a:xfrm>
          <a:prstGeom prst="rect">
            <a:avLst/>
          </a:prstGeom>
        </p:spPr>
      </p:pic>
      <p:sp>
        <p:nvSpPr>
          <p:cNvPr id="250" name="Textfeld 249"/>
          <p:cNvSpPr txBox="1"/>
          <p:nvPr/>
        </p:nvSpPr>
        <p:spPr>
          <a:xfrm>
            <a:off x="18512224" y="10079196"/>
            <a:ext cx="4408968" cy="523220"/>
          </a:xfrm>
          <a:prstGeom prst="rect">
            <a:avLst/>
          </a:prstGeom>
          <a:solidFill>
            <a:schemeClr val="bg2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Mycoblastus</a:t>
            </a:r>
            <a:r>
              <a:rPr lang="en-US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sanguinarius</a:t>
            </a:r>
            <a:r>
              <a:rPr lang="en-US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(RL2)</a:t>
            </a:r>
            <a:r>
              <a:rPr lang="de-DE" sz="20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endParaRPr lang="en-US" sz="24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4" name="Grafik 3" descr="Bild von Arthonia leucopellaea." title="Makroaufnahm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9" t="7054" r="294" b="16202"/>
          <a:stretch/>
        </p:blipFill>
        <p:spPr>
          <a:xfrm>
            <a:off x="11845053" y="9990378"/>
            <a:ext cx="6353299" cy="324036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1938781" y="10098360"/>
            <a:ext cx="3853620" cy="540030"/>
          </a:xfrm>
          <a:prstGeom prst="rect">
            <a:avLst/>
          </a:prstGeom>
          <a:solidFill>
            <a:schemeClr val="bg2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Arthonia</a:t>
            </a:r>
            <a:r>
              <a:rPr lang="en-US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leucopellaea</a:t>
            </a:r>
            <a:r>
              <a:rPr lang="en-US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(RL1)</a:t>
            </a:r>
          </a:p>
        </p:txBody>
      </p:sp>
      <p:pic>
        <p:nvPicPr>
          <p:cNvPr id="7" name="Grafik 6" descr="Bild von Ptilidium ciliarae" title="Makroaufnah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75" r="6309"/>
          <a:stretch/>
        </p:blipFill>
        <p:spPr>
          <a:xfrm>
            <a:off x="18450394" y="6425952"/>
            <a:ext cx="5909673" cy="3302743"/>
          </a:xfrm>
          <a:prstGeom prst="rect">
            <a:avLst/>
          </a:prstGeom>
        </p:spPr>
      </p:pic>
      <p:sp>
        <p:nvSpPr>
          <p:cNvPr id="26" name="Textfeld 25"/>
          <p:cNvSpPr txBox="1"/>
          <p:nvPr/>
        </p:nvSpPr>
        <p:spPr>
          <a:xfrm>
            <a:off x="18450394" y="6484542"/>
            <a:ext cx="3318670" cy="523220"/>
          </a:xfrm>
          <a:prstGeom prst="rect">
            <a:avLst/>
          </a:prstGeom>
          <a:solidFill>
            <a:schemeClr val="bg2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Ptilidium</a:t>
            </a:r>
            <a:r>
              <a:rPr lang="en-US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ciliarae</a:t>
            </a:r>
            <a:r>
              <a:rPr lang="en-US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(RL V)</a:t>
            </a:r>
          </a:p>
        </p:txBody>
      </p:sp>
      <p:pic>
        <p:nvPicPr>
          <p:cNvPr id="6" name="Grafik 5" descr="Bild von Mylia taylorii." title="Makroaufnahme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3" t="10186" r="-200" b="11059"/>
          <a:stretch/>
        </p:blipFill>
        <p:spPr>
          <a:xfrm>
            <a:off x="11845053" y="6416326"/>
            <a:ext cx="6353299" cy="3312369"/>
          </a:xfrm>
          <a:prstGeom prst="rect">
            <a:avLst/>
          </a:prstGeom>
        </p:spPr>
      </p:pic>
      <p:sp>
        <p:nvSpPr>
          <p:cNvPr id="24" name="Textfeld 23"/>
          <p:cNvSpPr txBox="1"/>
          <p:nvPr/>
        </p:nvSpPr>
        <p:spPr>
          <a:xfrm>
            <a:off x="11938780" y="6556907"/>
            <a:ext cx="2845508" cy="534263"/>
          </a:xfrm>
          <a:prstGeom prst="rect">
            <a:avLst/>
          </a:prstGeom>
          <a:solidFill>
            <a:schemeClr val="bg2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Mylia</a:t>
            </a:r>
            <a:r>
              <a:rPr lang="en-US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taylorii</a:t>
            </a:r>
            <a:r>
              <a:rPr lang="en-US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(RL V)</a:t>
            </a:r>
          </a:p>
        </p:txBody>
      </p:sp>
      <p:pic>
        <p:nvPicPr>
          <p:cNvPr id="11" name="Grafik 10" descr="Bild von Sphagum angustifolium und divinum." title="Makroaufnahme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42" b="4028"/>
          <a:stretch/>
        </p:blipFill>
        <p:spPr>
          <a:xfrm>
            <a:off x="11845053" y="81557"/>
            <a:ext cx="12515014" cy="6134855"/>
          </a:xfrm>
          <a:prstGeom prst="rect">
            <a:avLst/>
          </a:prstGeom>
        </p:spPr>
      </p:pic>
      <p:sp>
        <p:nvSpPr>
          <p:cNvPr id="28" name="Textfeld 27"/>
          <p:cNvSpPr txBox="1"/>
          <p:nvPr/>
        </p:nvSpPr>
        <p:spPr>
          <a:xfrm>
            <a:off x="11938780" y="214100"/>
            <a:ext cx="6259572" cy="523220"/>
          </a:xfrm>
          <a:prstGeom prst="rect">
            <a:avLst/>
          </a:prstGeom>
          <a:solidFill>
            <a:schemeClr val="bg2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Sphagum</a:t>
            </a:r>
            <a:r>
              <a:rPr lang="en-US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angustifolium</a:t>
            </a:r>
            <a:r>
              <a:rPr lang="en-US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und </a:t>
            </a:r>
            <a:r>
              <a:rPr lang="en-US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divinum</a:t>
            </a:r>
            <a:r>
              <a:rPr lang="en-US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(RL V)</a:t>
            </a:r>
          </a:p>
        </p:txBody>
      </p:sp>
      <p:graphicFrame>
        <p:nvGraphicFramePr>
          <p:cNvPr id="3" name="Tabelle 2" descr="Tabelle, welche die Anzahl der gefundenen Arten aufzeigt, welche auf der Roten Liste stehen. Insgesamt wurden 23 gefährdete Flechten, 2 gefährdete Lebermoose und 4 gefährdete Laubmoose gefunden." title="Tabelle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8405188"/>
              </p:ext>
            </p:extLst>
          </p:nvPr>
        </p:nvGraphicFramePr>
        <p:xfrm>
          <a:off x="418692" y="6230745"/>
          <a:ext cx="11053228" cy="618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88532">
                  <a:extLst>
                    <a:ext uri="{9D8B030D-6E8A-4147-A177-3AD203B41FA5}">
                      <a16:colId xmlns:a16="http://schemas.microsoft.com/office/drawing/2014/main" xmlns="" val="4162783721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xmlns="" val="2475464239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xmlns="" val="344013501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xmlns="" val="15624314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Kategorie</a:t>
                      </a:r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ohrožení</a:t>
                      </a:r>
                      <a:endParaRPr lang="en-US" sz="3200" dirty="0" smtClean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en-US" sz="32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Červený</a:t>
                      </a:r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seznam</a:t>
                      </a:r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Německo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Počet</a:t>
                      </a:r>
                      <a:r>
                        <a:rPr lang="cs-CZ" sz="32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lišejníků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Počet</a:t>
                      </a:r>
                      <a:r>
                        <a:rPr lang="cs-CZ" sz="32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mechů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Počet játrovek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769933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 (</a:t>
                      </a:r>
                      <a:r>
                        <a:rPr lang="cs-CZ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vyhynulý</a:t>
                      </a:r>
                      <a:r>
                        <a:rPr lang="cs-CZ" sz="32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nebo nezvěstný</a:t>
                      </a:r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)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9659337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1 (</a:t>
                      </a:r>
                      <a:r>
                        <a:rPr lang="cs-CZ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ohrožen vyhynutím</a:t>
                      </a:r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)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1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871352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2 (</a:t>
                      </a:r>
                      <a:r>
                        <a:rPr lang="cs-CZ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silně ohrožený</a:t>
                      </a:r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)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5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66393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3 (</a:t>
                      </a:r>
                      <a:r>
                        <a:rPr lang="cs-CZ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ohrožený</a:t>
                      </a:r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)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6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03122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G (</a:t>
                      </a:r>
                      <a:r>
                        <a:rPr lang="cs-CZ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ohrožení neznámého rozsahu</a:t>
                      </a:r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)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4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7238816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R (</a:t>
                      </a:r>
                      <a:r>
                        <a:rPr lang="cs-CZ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velmi vzácný</a:t>
                      </a:r>
                      <a:r>
                        <a:rPr lang="en-US" sz="32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)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2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372684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V (</a:t>
                      </a:r>
                      <a:r>
                        <a:rPr lang="cs-CZ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předběžné</a:t>
                      </a:r>
                      <a:r>
                        <a:rPr lang="cs-CZ" sz="32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varování</a:t>
                      </a:r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)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5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2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4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156868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32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celkem</a:t>
                      </a:r>
                      <a:endParaRPr lang="en-US" sz="32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23</a:t>
                      </a:r>
                      <a:endParaRPr lang="en-US" sz="32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2</a:t>
                      </a:r>
                      <a:endParaRPr lang="en-US" sz="32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4</a:t>
                      </a:r>
                      <a:endParaRPr lang="en-US" sz="32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665570815"/>
                  </a:ext>
                </a:extLst>
              </a:tr>
            </a:tbl>
          </a:graphicData>
        </a:graphic>
      </p:graphicFrame>
      <p:sp>
        <p:nvSpPr>
          <p:cNvPr id="241" name="Textfeld 240"/>
          <p:cNvSpPr txBox="1"/>
          <p:nvPr/>
        </p:nvSpPr>
        <p:spPr>
          <a:xfrm flipH="1">
            <a:off x="670720" y="2105472"/>
            <a:ext cx="11665296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b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endParaRPr lang="en-US" sz="360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189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taxonů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(33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játrovek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, 72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mechů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a 85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lišejníků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). </a:t>
            </a:r>
          </a:p>
          <a:p>
            <a:endParaRPr lang="de-DE" sz="3600" dirty="0">
              <a:solidFill>
                <a:schemeClr val="bg2">
                  <a:lumMod val="10000"/>
                </a:schemeClr>
              </a:solidFill>
              <a:latin typeface="+mn-lt"/>
            </a:endParaRPr>
          </a:p>
          <a:p>
            <a:r>
              <a:rPr lang="de-DE" sz="3600" i="1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Agonimia</a:t>
            </a:r>
            <a:r>
              <a:rPr lang="de-DE" sz="3600" i="1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i="1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flabelliformis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byla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v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Bavorsku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zaznamenána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pravděpodobně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poprvé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(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byla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popsána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až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v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roce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2011).</a:t>
            </a:r>
            <a:endParaRPr lang="en-US" sz="4400" dirty="0">
              <a:solidFill>
                <a:schemeClr val="bg2">
                  <a:lumMod val="10000"/>
                </a:schemeClr>
              </a:solidFill>
              <a:latin typeface="+mn-lt"/>
            </a:endParaRPr>
          </a:p>
          <a:p>
            <a:endParaRPr lang="en-US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670720" y="737320"/>
            <a:ext cx="19946216" cy="2160240"/>
          </a:xfrm>
        </p:spPr>
        <p:txBody>
          <a:bodyPr/>
          <a:lstStyle/>
          <a:p>
            <a:r>
              <a:rPr lang="de-DE" b="1" dirty="0" err="1"/>
              <a:t>Mapování</a:t>
            </a:r>
            <a:r>
              <a:rPr lang="de-DE" b="1" dirty="0"/>
              <a:t> </a:t>
            </a:r>
            <a:r>
              <a:rPr lang="de-DE" b="1" dirty="0" err="1"/>
              <a:t>mechorostů</a:t>
            </a:r>
            <a:r>
              <a:rPr lang="de-DE" b="1" dirty="0"/>
              <a:t> a </a:t>
            </a:r>
            <a:r>
              <a:rPr lang="de-DE" b="1" dirty="0" err="1"/>
              <a:t>lišejníků</a:t>
            </a:r>
            <a:r>
              <a:rPr lang="de-DE" b="1" dirty="0"/>
              <a:t/>
            </a:r>
            <a:br>
              <a:rPr lang="de-DE" b="1" dirty="0"/>
            </a:br>
            <a:r>
              <a:rPr lang="de-DE" b="1" dirty="0" smtClean="0"/>
              <a:t/>
            </a:r>
            <a:br>
              <a:rPr lang="de-DE" b="1" dirty="0" smtClean="0"/>
            </a:br>
            <a:r>
              <a:rPr lang="en-US" sz="4000" b="1" dirty="0">
                <a:solidFill>
                  <a:schemeClr val="tx2">
                    <a:lumMod val="50000"/>
                  </a:schemeClr>
                </a:solidFill>
              </a:rPr>
              <a:t>9 : 6 Design </a:t>
            </a:r>
            <a:r>
              <a:rPr lang="en-US" sz="4000" b="1" dirty="0" smtClean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cs-CZ" sz="4000" b="1" dirty="0" smtClean="0">
                <a:solidFill>
                  <a:schemeClr val="tx2">
                    <a:lumMod val="50000"/>
                  </a:schemeClr>
                </a:solidFill>
              </a:rPr>
              <a:t>pokus s </a:t>
            </a:r>
            <a:r>
              <a:rPr lang="cs-CZ" sz="4000" b="1" dirty="0" err="1" smtClean="0">
                <a:solidFill>
                  <a:schemeClr val="tx2">
                    <a:lumMod val="50000"/>
                  </a:schemeClr>
                </a:solidFill>
              </a:rPr>
              <a:t>tlej</a:t>
            </a:r>
            <a:r>
              <a:rPr lang="cs-CZ" sz="4000" b="1" dirty="0" smtClean="0">
                <a:solidFill>
                  <a:schemeClr val="tx2">
                    <a:lumMod val="50000"/>
                  </a:schemeClr>
                </a:solidFill>
              </a:rPr>
              <a:t>. dřevem</a:t>
            </a:r>
            <a:r>
              <a:rPr lang="en-US" sz="4000" b="1" dirty="0" smtClean="0">
                <a:solidFill>
                  <a:schemeClr val="tx2">
                    <a:lumMod val="50000"/>
                  </a:schemeClr>
                </a:solidFill>
              </a:rPr>
              <a:t>) +</a:t>
            </a:r>
            <a:r>
              <a:rPr lang="cs-CZ" sz="4000" b="1" dirty="0" smtClean="0">
                <a:solidFill>
                  <a:schemeClr val="tx2">
                    <a:lumMod val="50000"/>
                  </a:schemeClr>
                </a:solidFill>
              </a:rPr>
              <a:t> půdní</a:t>
            </a:r>
            <a:r>
              <a:rPr lang="en-US" sz="40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cs-CZ" sz="4000" b="1" dirty="0" smtClean="0">
                <a:solidFill>
                  <a:schemeClr val="tx2">
                    <a:lumMod val="50000"/>
                  </a:schemeClr>
                </a:solidFill>
              </a:rPr>
              <a:t>mapování</a:t>
            </a:r>
            <a:endParaRPr lang="de-DE" sz="4000" b="1" dirty="0"/>
          </a:p>
        </p:txBody>
      </p:sp>
    </p:spTree>
    <p:extLst>
      <p:ext uri="{BB962C8B-B14F-4D97-AF65-F5344CB8AC3E}">
        <p14:creationId xmlns:p14="http://schemas.microsoft.com/office/powerpoint/2010/main" val="364458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 descr="Bild von Thelotrema lepadinium" title="Makroaufnahm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24" t="35434" r="28309" b="13877"/>
          <a:stretch/>
        </p:blipFill>
        <p:spPr>
          <a:xfrm>
            <a:off x="17520854" y="6471202"/>
            <a:ext cx="6840498" cy="6745599"/>
          </a:xfrm>
          <a:prstGeom prst="rect">
            <a:avLst/>
          </a:prstGeom>
        </p:spPr>
      </p:pic>
      <p:sp>
        <p:nvSpPr>
          <p:cNvPr id="248" name="Textfeld 247"/>
          <p:cNvSpPr txBox="1"/>
          <p:nvPr/>
        </p:nvSpPr>
        <p:spPr>
          <a:xfrm>
            <a:off x="17651691" y="12582559"/>
            <a:ext cx="3901349" cy="523220"/>
          </a:xfrm>
          <a:prstGeom prst="rect">
            <a:avLst/>
          </a:prstGeom>
          <a:solidFill>
            <a:schemeClr val="bg2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Thelotrema</a:t>
            </a:r>
            <a:r>
              <a:rPr lang="en-US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lepadinum</a:t>
            </a:r>
            <a:r>
              <a:rPr lang="en-US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(RL2)</a:t>
            </a:r>
            <a:endParaRPr lang="en-US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0" name="Grafik 9" descr="Bild von Bacidia circumspecta" title="Makroaufnahm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6" t="5419" r="20527" b="14042"/>
          <a:stretch/>
        </p:blipFill>
        <p:spPr>
          <a:xfrm>
            <a:off x="11819043" y="6484069"/>
            <a:ext cx="5485525" cy="6732732"/>
          </a:xfrm>
          <a:prstGeom prst="rect">
            <a:avLst/>
          </a:prstGeom>
        </p:spPr>
      </p:pic>
      <p:sp>
        <p:nvSpPr>
          <p:cNvPr id="245" name="Textfeld 244"/>
          <p:cNvSpPr txBox="1"/>
          <p:nvPr/>
        </p:nvSpPr>
        <p:spPr>
          <a:xfrm>
            <a:off x="11933545" y="12582559"/>
            <a:ext cx="3816423" cy="523220"/>
          </a:xfrm>
          <a:prstGeom prst="rect">
            <a:avLst/>
          </a:prstGeom>
          <a:solidFill>
            <a:schemeClr val="bg2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Bacidia</a:t>
            </a:r>
            <a:r>
              <a:rPr lang="en-US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circumspecta</a:t>
            </a:r>
            <a:r>
              <a:rPr lang="en-US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(RL1)</a:t>
            </a:r>
            <a:endParaRPr lang="en-US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6" name="Grafik 5" descr="Bild von Biatoridium monasteriense." title="Makroaufnah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5" r="13632"/>
          <a:stretch/>
        </p:blipFill>
        <p:spPr>
          <a:xfrm>
            <a:off x="17520854" y="91465"/>
            <a:ext cx="6863146" cy="6274352"/>
          </a:xfrm>
          <a:prstGeom prst="rect">
            <a:avLst/>
          </a:prstGeom>
        </p:spPr>
      </p:pic>
      <p:sp>
        <p:nvSpPr>
          <p:cNvPr id="27" name="Textfeld 26"/>
          <p:cNvSpPr txBox="1"/>
          <p:nvPr/>
        </p:nvSpPr>
        <p:spPr>
          <a:xfrm>
            <a:off x="17615115" y="5711957"/>
            <a:ext cx="4560885" cy="523220"/>
          </a:xfrm>
          <a:prstGeom prst="rect">
            <a:avLst/>
          </a:prstGeom>
          <a:solidFill>
            <a:schemeClr val="bg2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Biatoridium</a:t>
            </a:r>
            <a:r>
              <a:rPr lang="en-US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monasteriense</a:t>
            </a:r>
            <a:r>
              <a:rPr lang="en-US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(RL2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)</a:t>
            </a:r>
          </a:p>
        </p:txBody>
      </p:sp>
      <p:pic>
        <p:nvPicPr>
          <p:cNvPr id="3" name="Grafik 2" descr="Bild von Strigula stigmatella" title="Makroaufnahme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8" r="29764" b="1255"/>
          <a:stretch/>
        </p:blipFill>
        <p:spPr>
          <a:xfrm>
            <a:off x="11819043" y="107165"/>
            <a:ext cx="5485526" cy="6246780"/>
          </a:xfrm>
          <a:prstGeom prst="rect">
            <a:avLst/>
          </a:prstGeom>
        </p:spPr>
      </p:pic>
      <p:sp>
        <p:nvSpPr>
          <p:cNvPr id="25" name="Textfeld 24"/>
          <p:cNvSpPr txBox="1"/>
          <p:nvPr/>
        </p:nvSpPr>
        <p:spPr>
          <a:xfrm>
            <a:off x="11933545" y="5705872"/>
            <a:ext cx="3570824" cy="523220"/>
          </a:xfrm>
          <a:prstGeom prst="rect">
            <a:avLst/>
          </a:prstGeom>
          <a:solidFill>
            <a:schemeClr val="bg2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Strigula</a:t>
            </a:r>
            <a:r>
              <a:rPr lang="en-US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stigmatella</a:t>
            </a:r>
            <a:r>
              <a:rPr lang="en-US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(RL2)</a:t>
            </a:r>
            <a:endParaRPr lang="en-US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graphicFrame>
        <p:nvGraphicFramePr>
          <p:cNvPr id="23" name="Tabelle 22" descr="Tabelle, welche die Anzahl der gefundenen Arten auflistet, die auf der Roten Liste stehen. Insgesamt wurden 13 gefährdete Flechten und ein gefährdetes Laubmos gefunden." title="Tabelle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221249"/>
              </p:ext>
            </p:extLst>
          </p:nvPr>
        </p:nvGraphicFramePr>
        <p:xfrm>
          <a:off x="418692" y="6230745"/>
          <a:ext cx="11053228" cy="618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88532">
                  <a:extLst>
                    <a:ext uri="{9D8B030D-6E8A-4147-A177-3AD203B41FA5}">
                      <a16:colId xmlns:a16="http://schemas.microsoft.com/office/drawing/2014/main" xmlns="" val="4162783721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xmlns="" val="2475464239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xmlns="" val="344013501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xmlns="" val="15624314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Kategorie</a:t>
                      </a:r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ohrožení</a:t>
                      </a:r>
                      <a:endParaRPr lang="en-US" sz="3200" dirty="0" smtClean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en-US" sz="32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Červený</a:t>
                      </a:r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seznam</a:t>
                      </a:r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Německo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Počet</a:t>
                      </a:r>
                      <a:r>
                        <a:rPr lang="cs-CZ" sz="32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lišejníků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Počet</a:t>
                      </a:r>
                      <a:r>
                        <a:rPr lang="cs-CZ" sz="32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mechů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Počet játrovek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769933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 (</a:t>
                      </a:r>
                      <a:r>
                        <a:rPr lang="cs-CZ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vyhynulý</a:t>
                      </a:r>
                      <a:r>
                        <a:rPr lang="cs-CZ" sz="32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nebo nezvěstný</a:t>
                      </a:r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)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9659337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1 (</a:t>
                      </a:r>
                      <a:r>
                        <a:rPr lang="cs-CZ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ohrožen vyhynutím</a:t>
                      </a:r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)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1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871352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2 (</a:t>
                      </a:r>
                      <a:r>
                        <a:rPr lang="cs-CZ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silně ohrožený</a:t>
                      </a:r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)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3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66393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3 (</a:t>
                      </a:r>
                      <a:r>
                        <a:rPr lang="cs-CZ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ohrožený</a:t>
                      </a:r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)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4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03122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G (</a:t>
                      </a:r>
                      <a:r>
                        <a:rPr lang="cs-CZ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ohrožení neznámého rozsahu</a:t>
                      </a:r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)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1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7238816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R (</a:t>
                      </a:r>
                      <a:r>
                        <a:rPr lang="cs-CZ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velmi vzácný</a:t>
                      </a:r>
                      <a:r>
                        <a:rPr lang="en-US" sz="32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)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372684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V (</a:t>
                      </a:r>
                      <a:r>
                        <a:rPr lang="cs-CZ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předběžné</a:t>
                      </a:r>
                      <a:r>
                        <a:rPr lang="cs-CZ" sz="32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varování</a:t>
                      </a:r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)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4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1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156868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32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celkem</a:t>
                      </a:r>
                      <a:endParaRPr lang="en-US" sz="32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13</a:t>
                      </a:r>
                      <a:endParaRPr lang="en-US" sz="32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1</a:t>
                      </a:r>
                      <a:endParaRPr lang="en-US" sz="32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665570815"/>
                  </a:ext>
                </a:extLst>
              </a:tr>
            </a:tbl>
          </a:graphicData>
        </a:graphic>
      </p:graphicFrame>
      <p:sp>
        <p:nvSpPr>
          <p:cNvPr id="243" name="Textfeld 242"/>
          <p:cNvSpPr txBox="1"/>
          <p:nvPr/>
        </p:nvSpPr>
        <p:spPr>
          <a:xfrm flipH="1">
            <a:off x="685612" y="2122771"/>
            <a:ext cx="107863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endParaRPr lang="en-US" sz="360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55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taxonů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(27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lišejníků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, 6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játrovek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a 22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mechů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). </a:t>
            </a:r>
          </a:p>
          <a:p>
            <a:endParaRPr lang="de-DE" sz="3600" dirty="0">
              <a:solidFill>
                <a:schemeClr val="bg2">
                  <a:lumMod val="10000"/>
                </a:schemeClr>
              </a:solidFill>
              <a:latin typeface="+mn-lt"/>
            </a:endParaRPr>
          </a:p>
          <a:p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Také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zde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: </a:t>
            </a:r>
            <a:r>
              <a:rPr lang="de-DE" sz="3600" i="1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Agonimia</a:t>
            </a:r>
            <a:r>
              <a:rPr lang="de-DE" sz="3600" i="1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i="1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flabelliformis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</a:p>
          <a:p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Kromě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toho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: </a:t>
            </a:r>
            <a:r>
              <a:rPr lang="de-DE" sz="3600" i="1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A. </a:t>
            </a:r>
            <a:r>
              <a:rPr lang="de-DE" sz="3600" i="1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repleta</a:t>
            </a:r>
            <a:r>
              <a:rPr lang="de-DE" sz="3600" i="1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jako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první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nález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v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Bavorsku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. </a:t>
            </a:r>
            <a:endParaRPr lang="en-US" sz="3600" dirty="0" smtClean="0">
              <a:solidFill>
                <a:schemeClr val="bg2">
                  <a:lumMod val="10000"/>
                </a:schemeClr>
              </a:solidFill>
              <a:latin typeface="+mn-lt"/>
            </a:endParaRP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670720" y="665312"/>
            <a:ext cx="19946216" cy="2160240"/>
          </a:xfrm>
        </p:spPr>
        <p:txBody>
          <a:bodyPr/>
          <a:lstStyle/>
          <a:p>
            <a:r>
              <a:rPr lang="de-DE" b="1" dirty="0" err="1"/>
              <a:t>Mapování</a:t>
            </a:r>
            <a:r>
              <a:rPr lang="de-DE" b="1" dirty="0"/>
              <a:t> </a:t>
            </a:r>
            <a:r>
              <a:rPr lang="de-DE" b="1" dirty="0" err="1"/>
              <a:t>mechorostů</a:t>
            </a:r>
            <a:r>
              <a:rPr lang="de-DE" b="1" dirty="0"/>
              <a:t> a </a:t>
            </a:r>
            <a:r>
              <a:rPr lang="de-DE" b="1" dirty="0" err="1" smtClean="0"/>
              <a:t>lišejníků</a:t>
            </a:r>
            <a:r>
              <a:rPr lang="de-DE" b="1" dirty="0" smtClean="0"/>
              <a:t/>
            </a:r>
            <a:br>
              <a:rPr lang="de-DE" b="1" dirty="0" smtClean="0"/>
            </a:br>
            <a:r>
              <a:rPr lang="de-DE" sz="4000" b="1" dirty="0"/>
              <a:t/>
            </a:r>
            <a:br>
              <a:rPr lang="de-DE" sz="4000" b="1" dirty="0"/>
            </a:b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</a:rPr>
              <a:t>Podpora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</a:rPr>
              <a:t>vzácných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</a:rPr>
              <a:t>druhů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</a:rPr>
              <a:t>stromů</a:t>
            </a:r>
            <a:endParaRPr lang="de-DE" sz="4000" b="1" dirty="0"/>
          </a:p>
        </p:txBody>
      </p:sp>
    </p:spTree>
    <p:extLst>
      <p:ext uri="{BB962C8B-B14F-4D97-AF65-F5344CB8AC3E}">
        <p14:creationId xmlns:p14="http://schemas.microsoft.com/office/powerpoint/2010/main" val="187817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 descr="Bild von Biatora helvola" title="Makroaufnahm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9" r="3024" b="29588"/>
          <a:stretch/>
        </p:blipFill>
        <p:spPr>
          <a:xfrm>
            <a:off x="18412728" y="7288163"/>
            <a:ext cx="5944487" cy="5940038"/>
          </a:xfrm>
          <a:prstGeom prst="rect">
            <a:avLst/>
          </a:prstGeom>
        </p:spPr>
      </p:pic>
      <p:sp>
        <p:nvSpPr>
          <p:cNvPr id="249" name="Textfeld 248"/>
          <p:cNvSpPr txBox="1"/>
          <p:nvPr/>
        </p:nvSpPr>
        <p:spPr>
          <a:xfrm>
            <a:off x="18514156" y="12518683"/>
            <a:ext cx="3068677" cy="523220"/>
          </a:xfrm>
          <a:prstGeom prst="rect">
            <a:avLst/>
          </a:prstGeom>
          <a:solidFill>
            <a:schemeClr val="bg2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Biatora</a:t>
            </a:r>
            <a:r>
              <a:rPr lang="en-US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helvola</a:t>
            </a:r>
            <a:r>
              <a:rPr lang="en-US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(RL 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2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)</a:t>
            </a:r>
            <a:endParaRPr lang="en-US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2" name="Grafik 11" descr="Bild von Biatora efflorescens." title="Makroaufnahm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1" r="14588"/>
          <a:stretch/>
        </p:blipFill>
        <p:spPr>
          <a:xfrm>
            <a:off x="11862170" y="7288163"/>
            <a:ext cx="6234486" cy="5940038"/>
          </a:xfrm>
          <a:prstGeom prst="rect">
            <a:avLst/>
          </a:prstGeom>
        </p:spPr>
      </p:pic>
      <p:sp>
        <p:nvSpPr>
          <p:cNvPr id="246" name="Textfeld 245"/>
          <p:cNvSpPr txBox="1"/>
          <p:nvPr/>
        </p:nvSpPr>
        <p:spPr>
          <a:xfrm>
            <a:off x="11946227" y="12582559"/>
            <a:ext cx="3782559" cy="523220"/>
          </a:xfrm>
          <a:prstGeom prst="rect">
            <a:avLst/>
          </a:prstGeom>
          <a:solidFill>
            <a:schemeClr val="bg2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Biatora</a:t>
            </a:r>
            <a:r>
              <a:rPr lang="en-US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efflorescens</a:t>
            </a:r>
            <a:r>
              <a:rPr lang="en-US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(RL G)</a:t>
            </a:r>
            <a:endParaRPr lang="en-US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6" name="Grafik 5" descr="Bild von Pertusaria coccodes." title="Makroaufnah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4" r="16501"/>
          <a:stretch/>
        </p:blipFill>
        <p:spPr>
          <a:xfrm>
            <a:off x="18403266" y="76286"/>
            <a:ext cx="5953949" cy="7084778"/>
          </a:xfrm>
          <a:prstGeom prst="rect">
            <a:avLst/>
          </a:prstGeom>
        </p:spPr>
      </p:pic>
      <p:sp>
        <p:nvSpPr>
          <p:cNvPr id="27" name="Textfeld 26"/>
          <p:cNvSpPr txBox="1"/>
          <p:nvPr/>
        </p:nvSpPr>
        <p:spPr>
          <a:xfrm>
            <a:off x="18511788" y="6523403"/>
            <a:ext cx="3782559" cy="523220"/>
          </a:xfrm>
          <a:prstGeom prst="rect">
            <a:avLst/>
          </a:prstGeom>
          <a:solidFill>
            <a:schemeClr val="bg2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Pertusaria</a:t>
            </a:r>
            <a:r>
              <a:rPr lang="en-US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coccodes</a:t>
            </a:r>
            <a:r>
              <a:rPr lang="en-US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(RL V)</a:t>
            </a:r>
            <a:endParaRPr lang="en-US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3" name="Grafik 2" descr="Bild von Graphis scripta." title="Makroaufnahme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373"/>
          <a:stretch/>
        </p:blipFill>
        <p:spPr>
          <a:xfrm>
            <a:off x="11862169" y="76286"/>
            <a:ext cx="6234487" cy="7089455"/>
          </a:xfrm>
          <a:prstGeom prst="rect">
            <a:avLst/>
          </a:prstGeom>
        </p:spPr>
      </p:pic>
      <p:sp>
        <p:nvSpPr>
          <p:cNvPr id="25" name="Textfeld 24"/>
          <p:cNvSpPr txBox="1"/>
          <p:nvPr/>
        </p:nvSpPr>
        <p:spPr>
          <a:xfrm>
            <a:off x="11971243" y="6523403"/>
            <a:ext cx="3096345" cy="523220"/>
          </a:xfrm>
          <a:prstGeom prst="rect">
            <a:avLst/>
          </a:prstGeom>
          <a:solidFill>
            <a:schemeClr val="bg2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Graphis</a:t>
            </a:r>
            <a:r>
              <a:rPr lang="en-US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scripta</a:t>
            </a:r>
            <a:r>
              <a:rPr lang="en-US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(RL V)</a:t>
            </a:r>
            <a:endParaRPr lang="en-US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graphicFrame>
        <p:nvGraphicFramePr>
          <p:cNvPr id="23" name="Tabelle 22" descr="Tabelle, welche die Anzahl gefundener Arten auflisted, die auf der Roten Liste stehen. Insgesamt wurden 5 gefährdete Flechten gefunden." title="Tabelle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389415"/>
              </p:ext>
            </p:extLst>
          </p:nvPr>
        </p:nvGraphicFramePr>
        <p:xfrm>
          <a:off x="418692" y="6230745"/>
          <a:ext cx="11053228" cy="618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88532">
                  <a:extLst>
                    <a:ext uri="{9D8B030D-6E8A-4147-A177-3AD203B41FA5}">
                      <a16:colId xmlns:a16="http://schemas.microsoft.com/office/drawing/2014/main" xmlns="" val="4162783721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xmlns="" val="2475464239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xmlns="" val="344013501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xmlns="" val="15624314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Kategorie</a:t>
                      </a:r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ohrožení</a:t>
                      </a:r>
                      <a:endParaRPr lang="en-US" sz="3200" dirty="0" smtClean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en-US" sz="32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Červený</a:t>
                      </a:r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seznam</a:t>
                      </a:r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Německo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Počet</a:t>
                      </a:r>
                      <a:r>
                        <a:rPr lang="cs-CZ" sz="32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lišejníků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Počet</a:t>
                      </a:r>
                      <a:r>
                        <a:rPr lang="cs-CZ" sz="32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mechů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Počet játrovek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769933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 (</a:t>
                      </a:r>
                      <a:r>
                        <a:rPr lang="cs-CZ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vyhynulý</a:t>
                      </a:r>
                      <a:r>
                        <a:rPr lang="cs-CZ" sz="32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nebo nezvěstný</a:t>
                      </a:r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)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9659337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1 (</a:t>
                      </a:r>
                      <a:r>
                        <a:rPr lang="cs-CZ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ohrožen vyhynutím</a:t>
                      </a:r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)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871352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2 (</a:t>
                      </a:r>
                      <a:r>
                        <a:rPr lang="cs-CZ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silně ohrožený</a:t>
                      </a:r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)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1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66393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3 (</a:t>
                      </a:r>
                      <a:r>
                        <a:rPr lang="cs-CZ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ohrožený</a:t>
                      </a:r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)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03122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G (</a:t>
                      </a:r>
                      <a:r>
                        <a:rPr lang="cs-CZ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ohrožení neznámého rozsahu</a:t>
                      </a:r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)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1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7238816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R (</a:t>
                      </a:r>
                      <a:r>
                        <a:rPr lang="cs-CZ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velmi vzácný</a:t>
                      </a:r>
                      <a:r>
                        <a:rPr lang="en-US" sz="32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)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372684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V (</a:t>
                      </a:r>
                      <a:r>
                        <a:rPr lang="cs-CZ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předběžné</a:t>
                      </a:r>
                      <a:r>
                        <a:rPr lang="cs-CZ" sz="32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varování</a:t>
                      </a:r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)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3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156868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32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celkem</a:t>
                      </a:r>
                      <a:endParaRPr lang="en-US" sz="32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5</a:t>
                      </a:r>
                      <a:endParaRPr lang="en-US" sz="32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665570815"/>
                  </a:ext>
                </a:extLst>
              </a:tr>
            </a:tbl>
          </a:graphicData>
        </a:graphic>
      </p:graphicFrame>
      <p:sp>
        <p:nvSpPr>
          <p:cNvPr id="244" name="Textfeld 243"/>
          <p:cNvSpPr txBox="1"/>
          <p:nvPr/>
        </p:nvSpPr>
        <p:spPr>
          <a:xfrm flipH="1">
            <a:off x="650770" y="2122771"/>
            <a:ext cx="11037174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b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endParaRPr lang="en-US" sz="4000" b="1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endParaRPr lang="en-US" sz="360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56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taxonů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(6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játrovek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, 26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mechů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a 24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lišejníků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) </a:t>
            </a:r>
            <a:endParaRPr lang="en-US" sz="4400" dirty="0">
              <a:solidFill>
                <a:schemeClr val="bg2">
                  <a:lumMod val="10000"/>
                </a:schemeClr>
              </a:solidFill>
              <a:latin typeface="+mn-lt"/>
            </a:endParaRPr>
          </a:p>
          <a:p>
            <a:endParaRPr lang="en-US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670720" y="521296"/>
            <a:ext cx="19946216" cy="2412678"/>
          </a:xfrm>
        </p:spPr>
        <p:txBody>
          <a:bodyPr/>
          <a:lstStyle/>
          <a:p>
            <a:r>
              <a:rPr lang="de-DE" b="1" dirty="0" err="1"/>
              <a:t>Mapování</a:t>
            </a:r>
            <a:r>
              <a:rPr lang="de-DE" b="1" dirty="0"/>
              <a:t> </a:t>
            </a:r>
            <a:r>
              <a:rPr lang="de-DE" b="1" dirty="0" err="1"/>
              <a:t>mechorostů</a:t>
            </a:r>
            <a:r>
              <a:rPr lang="de-DE" b="1" dirty="0"/>
              <a:t> a </a:t>
            </a:r>
            <a:r>
              <a:rPr lang="de-DE" b="1" dirty="0" err="1"/>
              <a:t>lišejníků</a:t>
            </a:r>
            <a:r>
              <a:rPr lang="de-DE" b="1" dirty="0"/>
              <a:t/>
            </a:r>
            <a:br>
              <a:rPr lang="de-DE" b="1" dirty="0"/>
            </a:br>
            <a:r>
              <a:rPr lang="de-DE" b="1" dirty="0" smtClean="0"/>
              <a:t/>
            </a:r>
            <a:br>
              <a:rPr lang="de-DE" b="1" dirty="0" smtClean="0"/>
            </a:b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</a:rPr>
              <a:t>Vytváření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4000" b="1" dirty="0" err="1" smtClean="0">
                <a:solidFill>
                  <a:schemeClr val="tx2">
                    <a:lumMod val="50000"/>
                  </a:schemeClr>
                </a:solidFill>
              </a:rPr>
              <a:t>tojícího</a:t>
            </a:r>
            <a:r>
              <a:rPr lang="en-US" sz="40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</a:rPr>
              <a:t>tlejícího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</a:rPr>
              <a:t>dřeva</a:t>
            </a:r>
            <a:endParaRPr lang="de-DE" sz="4000" b="1" dirty="0"/>
          </a:p>
        </p:txBody>
      </p:sp>
    </p:spTree>
    <p:extLst>
      <p:ext uri="{BB962C8B-B14F-4D97-AF65-F5344CB8AC3E}">
        <p14:creationId xmlns:p14="http://schemas.microsoft.com/office/powerpoint/2010/main" val="302811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Bild einer typischen Moos-Flechtengesellschaft auf Totholz." title="Bil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726188" y="3601183"/>
            <a:ext cx="11581858" cy="7721239"/>
          </a:xfrm>
          <a:prstGeom prst="rect">
            <a:avLst/>
          </a:prstGeom>
        </p:spPr>
      </p:pic>
      <p:grpSp>
        <p:nvGrpSpPr>
          <p:cNvPr id="3" name="Gruppieren 2" descr="Zu sehen ist die Legende der Grafiken, welche erklärt, welche Farbe für welchen Totholztyp steht." title="Legende der Grafiken"/>
          <p:cNvGrpSpPr/>
          <p:nvPr/>
        </p:nvGrpSpPr>
        <p:grpSpPr>
          <a:xfrm>
            <a:off x="1774354" y="12630260"/>
            <a:ext cx="12309316" cy="523220"/>
            <a:chOff x="1774354" y="12630260"/>
            <a:chExt cx="12309316" cy="523220"/>
          </a:xfrm>
        </p:grpSpPr>
        <p:sp>
          <p:nvSpPr>
            <p:cNvPr id="31" name="Textfeld 30"/>
            <p:cNvSpPr txBox="1"/>
            <p:nvPr/>
          </p:nvSpPr>
          <p:spPr>
            <a:xfrm>
              <a:off x="2171435" y="12630260"/>
              <a:ext cx="119122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>
                  <a:solidFill>
                    <a:schemeClr val="tx2">
                      <a:lumMod val="50000"/>
                    </a:schemeClr>
                  </a:solidFill>
                  <a:latin typeface="+mn-lt"/>
                </a:rPr>
                <a:t>Pahýl		 </a:t>
              </a:r>
              <a:r>
                <a:rPr lang="en-US" dirty="0" smtClean="0">
                  <a:solidFill>
                    <a:schemeClr val="tx2">
                      <a:lumMod val="50000"/>
                    </a:schemeClr>
                  </a:solidFill>
                  <a:latin typeface="+mn-lt"/>
                </a:rPr>
                <a:t>		</a:t>
              </a:r>
              <a:r>
                <a:rPr lang="cs-CZ" dirty="0" smtClean="0">
                  <a:solidFill>
                    <a:schemeClr val="tx2">
                      <a:lumMod val="50000"/>
                    </a:schemeClr>
                  </a:solidFill>
                  <a:latin typeface="+mn-lt"/>
                </a:rPr>
                <a:t>větev</a:t>
              </a:r>
              <a:r>
                <a:rPr lang="en-US" dirty="0">
                  <a:solidFill>
                    <a:schemeClr val="tx2">
                      <a:lumMod val="50000"/>
                    </a:schemeClr>
                  </a:solidFill>
                  <a:latin typeface="+mn-lt"/>
                </a:rPr>
                <a:t>	</a:t>
              </a:r>
              <a:r>
                <a:rPr lang="en-US" dirty="0" smtClean="0">
                  <a:solidFill>
                    <a:schemeClr val="tx2">
                      <a:lumMod val="50000"/>
                    </a:schemeClr>
                  </a:solidFill>
                  <a:latin typeface="+mn-lt"/>
                </a:rPr>
                <a:t>		</a:t>
              </a:r>
              <a:r>
                <a:rPr lang="cs-CZ" dirty="0" smtClean="0">
                  <a:solidFill>
                    <a:schemeClr val="tx2">
                      <a:lumMod val="50000"/>
                    </a:schemeClr>
                  </a:solidFill>
                  <a:latin typeface="+mn-lt"/>
                </a:rPr>
                <a:t>ležící kmen	</a:t>
              </a:r>
              <a:r>
                <a:rPr lang="en-US" dirty="0">
                  <a:solidFill>
                    <a:schemeClr val="tx2">
                      <a:lumMod val="50000"/>
                    </a:schemeClr>
                  </a:solidFill>
                  <a:latin typeface="+mn-lt"/>
                </a:rPr>
                <a:t>	</a:t>
              </a:r>
              <a:r>
                <a:rPr lang="en-US" dirty="0" smtClean="0">
                  <a:solidFill>
                    <a:schemeClr val="tx2">
                      <a:lumMod val="50000"/>
                    </a:schemeClr>
                  </a:solidFill>
                  <a:latin typeface="+mn-lt"/>
                </a:rPr>
                <a:t>	</a:t>
              </a:r>
              <a:r>
                <a:rPr lang="cs-CZ" dirty="0" smtClean="0">
                  <a:solidFill>
                    <a:schemeClr val="tx2">
                      <a:lumMod val="50000"/>
                    </a:schemeClr>
                  </a:solidFill>
                  <a:latin typeface="+mn-lt"/>
                </a:rPr>
                <a:t>stojící kmen</a:t>
              </a:r>
              <a:endParaRPr lang="en-US" dirty="0" smtClean="0">
                <a:solidFill>
                  <a:schemeClr val="tx2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36" name="Rechteck 35" title="Legende der Grafiken"/>
            <p:cNvSpPr/>
            <p:nvPr/>
          </p:nvSpPr>
          <p:spPr bwMode="auto">
            <a:xfrm>
              <a:off x="1774354" y="12696031"/>
              <a:ext cx="335060" cy="39167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50800" cap="flat" cmpd="sng" algn="ctr">
              <a:solidFill>
                <a:schemeClr val="accent6">
                  <a:lumMod val="50000"/>
                </a:schemeClr>
              </a:solidFill>
              <a:prstDash val="solid"/>
              <a:bevel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91440" rIns="91440" bIns="9144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004F8F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endParaRPr>
            </a:p>
          </p:txBody>
        </p:sp>
        <p:sp>
          <p:nvSpPr>
            <p:cNvPr id="37" name="Rechteck 36"/>
            <p:cNvSpPr/>
            <p:nvPr/>
          </p:nvSpPr>
          <p:spPr bwMode="auto">
            <a:xfrm>
              <a:off x="11808365" y="12706488"/>
              <a:ext cx="335060" cy="39167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50800" cap="flat" cmpd="sng" algn="ctr">
              <a:solidFill>
                <a:schemeClr val="tx2">
                  <a:lumMod val="75000"/>
                </a:schemeClr>
              </a:solidFill>
              <a:prstDash val="solid"/>
              <a:bevel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91440" rIns="91440" bIns="9144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004F8F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endParaRPr>
            </a:p>
          </p:txBody>
        </p:sp>
        <p:sp>
          <p:nvSpPr>
            <p:cNvPr id="38" name="Rechteck 37"/>
            <p:cNvSpPr/>
            <p:nvPr/>
          </p:nvSpPr>
          <p:spPr bwMode="auto">
            <a:xfrm>
              <a:off x="8182280" y="12696032"/>
              <a:ext cx="335060" cy="391675"/>
            </a:xfrm>
            <a:prstGeom prst="rect">
              <a:avLst/>
            </a:prstGeom>
            <a:solidFill>
              <a:srgbClr val="92D050"/>
            </a:solidFill>
            <a:ln w="50800" cap="flat" cmpd="sng" algn="ctr">
              <a:solidFill>
                <a:srgbClr val="00B050"/>
              </a:solidFill>
              <a:prstDash val="solid"/>
              <a:bevel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91440" rIns="91440" bIns="9144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004F8F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endParaRPr>
            </a:p>
          </p:txBody>
        </p:sp>
        <p:sp>
          <p:nvSpPr>
            <p:cNvPr id="39" name="Rechteck 38"/>
            <p:cNvSpPr/>
            <p:nvPr/>
          </p:nvSpPr>
          <p:spPr bwMode="auto">
            <a:xfrm>
              <a:off x="5423248" y="12701349"/>
              <a:ext cx="335060" cy="391675"/>
            </a:xfrm>
            <a:prstGeom prst="rect">
              <a:avLst/>
            </a:prstGeom>
            <a:solidFill>
              <a:srgbClr val="FFFF00"/>
            </a:solidFill>
            <a:ln w="50800" cap="flat" cmpd="sng" algn="ctr">
              <a:solidFill>
                <a:srgbClr val="FFC000"/>
              </a:solidFill>
              <a:prstDash val="solid"/>
              <a:bevel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91440" rIns="91440" bIns="9144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004F8F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endParaRPr>
            </a:p>
          </p:txBody>
        </p:sp>
      </p:grpSp>
      <p:grpSp>
        <p:nvGrpSpPr>
          <p:cNvPr id="13" name="Gruppieren 12" descr="Zu sehen ist eine Grafik die zeigt, dass auf Stümpfen und liegendem Totholz besonders viele Moosarten zu finden sind. Auf Zweigen hingegen finden sich nur wenige Arten." title="Grafik"/>
          <p:cNvGrpSpPr/>
          <p:nvPr/>
        </p:nvGrpSpPr>
        <p:grpSpPr>
          <a:xfrm>
            <a:off x="7976078" y="6713984"/>
            <a:ext cx="7664573" cy="5457299"/>
            <a:chOff x="7976078" y="6713984"/>
            <a:chExt cx="7664573" cy="5457299"/>
          </a:xfrm>
        </p:grpSpPr>
        <p:sp>
          <p:nvSpPr>
            <p:cNvPr id="35" name="Textfeld 34"/>
            <p:cNvSpPr txBox="1"/>
            <p:nvPr/>
          </p:nvSpPr>
          <p:spPr>
            <a:xfrm>
              <a:off x="10910054" y="11586508"/>
              <a:ext cx="34627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+mn-lt"/>
                </a:rPr>
                <a:t>Počet</a:t>
              </a:r>
              <a:r>
                <a:rPr lang="en-US" sz="3200" dirty="0">
                  <a:latin typeface="+mn-lt"/>
                </a:rPr>
                <a:t> </a:t>
              </a:r>
              <a:r>
                <a:rPr lang="en-US" sz="3200" dirty="0" err="1">
                  <a:latin typeface="+mn-lt"/>
                </a:rPr>
                <a:t>objektů</a:t>
              </a:r>
              <a:endParaRPr lang="en-US" sz="3200" dirty="0">
                <a:latin typeface="+mn-lt"/>
              </a:endParaRPr>
            </a:p>
          </p:txBody>
        </p:sp>
        <p:grpSp>
          <p:nvGrpSpPr>
            <p:cNvPr id="33" name="Gruppieren 32" descr="Zu sehen ist eine Grafik die zeigt, dass auf Stümpfen und liegenden Stämmen besonders viele Moosarten zu finden sind. Auf Zweigen finden sich hingegen nur wenige Arten." title="Grafik"/>
            <p:cNvGrpSpPr/>
            <p:nvPr/>
          </p:nvGrpSpPr>
          <p:grpSpPr>
            <a:xfrm>
              <a:off x="7976078" y="6713984"/>
              <a:ext cx="7664573" cy="4956304"/>
              <a:chOff x="8268427" y="7866114"/>
              <a:chExt cx="7664573" cy="4956304"/>
            </a:xfrm>
          </p:grpSpPr>
          <p:sp>
            <p:nvSpPr>
              <p:cNvPr id="27" name="Freihandform 26"/>
              <p:cNvSpPr/>
              <p:nvPr/>
            </p:nvSpPr>
            <p:spPr bwMode="auto">
              <a:xfrm>
                <a:off x="9537192" y="8001000"/>
                <a:ext cx="6153912" cy="3410712"/>
              </a:xfrm>
              <a:custGeom>
                <a:avLst/>
                <a:gdLst>
                  <a:gd name="connsiteX0" fmla="*/ 0 w 6153912"/>
                  <a:gd name="connsiteY0" fmla="*/ 3319272 h 3410712"/>
                  <a:gd name="connsiteX1" fmla="*/ 338328 w 6153912"/>
                  <a:gd name="connsiteY1" fmla="*/ 2935224 h 3410712"/>
                  <a:gd name="connsiteX2" fmla="*/ 768096 w 6153912"/>
                  <a:gd name="connsiteY2" fmla="*/ 2478024 h 3410712"/>
                  <a:gd name="connsiteX3" fmla="*/ 1152144 w 6153912"/>
                  <a:gd name="connsiteY3" fmla="*/ 2112264 h 3410712"/>
                  <a:gd name="connsiteX4" fmla="*/ 1572768 w 6153912"/>
                  <a:gd name="connsiteY4" fmla="*/ 1755648 h 3410712"/>
                  <a:gd name="connsiteX5" fmla="*/ 1901952 w 6153912"/>
                  <a:gd name="connsiteY5" fmla="*/ 1499616 h 3410712"/>
                  <a:gd name="connsiteX6" fmla="*/ 1975104 w 6153912"/>
                  <a:gd name="connsiteY6" fmla="*/ 1435608 h 3410712"/>
                  <a:gd name="connsiteX7" fmla="*/ 2057400 w 6153912"/>
                  <a:gd name="connsiteY7" fmla="*/ 1371600 h 3410712"/>
                  <a:gd name="connsiteX8" fmla="*/ 2084832 w 6153912"/>
                  <a:gd name="connsiteY8" fmla="*/ 1344168 h 3410712"/>
                  <a:gd name="connsiteX9" fmla="*/ 2103120 w 6153912"/>
                  <a:gd name="connsiteY9" fmla="*/ 1316736 h 3410712"/>
                  <a:gd name="connsiteX10" fmla="*/ 2157984 w 6153912"/>
                  <a:gd name="connsiteY10" fmla="*/ 1280160 h 3410712"/>
                  <a:gd name="connsiteX11" fmla="*/ 2185416 w 6153912"/>
                  <a:gd name="connsiteY11" fmla="*/ 1261872 h 3410712"/>
                  <a:gd name="connsiteX12" fmla="*/ 2203704 w 6153912"/>
                  <a:gd name="connsiteY12" fmla="*/ 1234440 h 3410712"/>
                  <a:gd name="connsiteX13" fmla="*/ 2240280 w 6153912"/>
                  <a:gd name="connsiteY13" fmla="*/ 1216152 h 3410712"/>
                  <a:gd name="connsiteX14" fmla="*/ 2295144 w 6153912"/>
                  <a:gd name="connsiteY14" fmla="*/ 1188720 h 3410712"/>
                  <a:gd name="connsiteX15" fmla="*/ 2313432 w 6153912"/>
                  <a:gd name="connsiteY15" fmla="*/ 1161288 h 3410712"/>
                  <a:gd name="connsiteX16" fmla="*/ 2340864 w 6153912"/>
                  <a:gd name="connsiteY16" fmla="*/ 1152144 h 3410712"/>
                  <a:gd name="connsiteX17" fmla="*/ 2450592 w 6153912"/>
                  <a:gd name="connsiteY17" fmla="*/ 1152144 h 3410712"/>
                  <a:gd name="connsiteX18" fmla="*/ 2450592 w 6153912"/>
                  <a:gd name="connsiteY18" fmla="*/ 1152144 h 3410712"/>
                  <a:gd name="connsiteX19" fmla="*/ 2916936 w 6153912"/>
                  <a:gd name="connsiteY19" fmla="*/ 859536 h 3410712"/>
                  <a:gd name="connsiteX20" fmla="*/ 3401568 w 6153912"/>
                  <a:gd name="connsiteY20" fmla="*/ 594360 h 3410712"/>
                  <a:gd name="connsiteX21" fmla="*/ 3877056 w 6153912"/>
                  <a:gd name="connsiteY21" fmla="*/ 411480 h 3410712"/>
                  <a:gd name="connsiteX22" fmla="*/ 4325112 w 6153912"/>
                  <a:gd name="connsiteY22" fmla="*/ 246888 h 3410712"/>
                  <a:gd name="connsiteX23" fmla="*/ 4928616 w 6153912"/>
                  <a:gd name="connsiteY23" fmla="*/ 82296 h 3410712"/>
                  <a:gd name="connsiteX24" fmla="*/ 5559552 w 6153912"/>
                  <a:gd name="connsiteY24" fmla="*/ 27432 h 3410712"/>
                  <a:gd name="connsiteX25" fmla="*/ 6153912 w 6153912"/>
                  <a:gd name="connsiteY25" fmla="*/ 0 h 3410712"/>
                  <a:gd name="connsiteX26" fmla="*/ 6117336 w 6153912"/>
                  <a:gd name="connsiteY26" fmla="*/ 969264 h 3410712"/>
                  <a:gd name="connsiteX27" fmla="*/ 5477256 w 6153912"/>
                  <a:gd name="connsiteY27" fmla="*/ 960120 h 3410712"/>
                  <a:gd name="connsiteX28" fmla="*/ 4672584 w 6153912"/>
                  <a:gd name="connsiteY28" fmla="*/ 1024128 h 3410712"/>
                  <a:gd name="connsiteX29" fmla="*/ 4014216 w 6153912"/>
                  <a:gd name="connsiteY29" fmla="*/ 1143000 h 3410712"/>
                  <a:gd name="connsiteX30" fmla="*/ 3310128 w 6153912"/>
                  <a:gd name="connsiteY30" fmla="*/ 1353312 h 3410712"/>
                  <a:gd name="connsiteX31" fmla="*/ 2404872 w 6153912"/>
                  <a:gd name="connsiteY31" fmla="*/ 1746504 h 3410712"/>
                  <a:gd name="connsiteX32" fmla="*/ 1764792 w 6153912"/>
                  <a:gd name="connsiteY32" fmla="*/ 2075688 h 3410712"/>
                  <a:gd name="connsiteX33" fmla="*/ 1691640 w 6153912"/>
                  <a:gd name="connsiteY33" fmla="*/ 2103120 h 3410712"/>
                  <a:gd name="connsiteX34" fmla="*/ 1664208 w 6153912"/>
                  <a:gd name="connsiteY34" fmla="*/ 2112264 h 3410712"/>
                  <a:gd name="connsiteX35" fmla="*/ 1627632 w 6153912"/>
                  <a:gd name="connsiteY35" fmla="*/ 2130552 h 3410712"/>
                  <a:gd name="connsiteX36" fmla="*/ 1563624 w 6153912"/>
                  <a:gd name="connsiteY36" fmla="*/ 2148840 h 3410712"/>
                  <a:gd name="connsiteX37" fmla="*/ 1536192 w 6153912"/>
                  <a:gd name="connsiteY37" fmla="*/ 2176272 h 3410712"/>
                  <a:gd name="connsiteX38" fmla="*/ 1508760 w 6153912"/>
                  <a:gd name="connsiteY38" fmla="*/ 2185416 h 3410712"/>
                  <a:gd name="connsiteX39" fmla="*/ 1463040 w 6153912"/>
                  <a:gd name="connsiteY39" fmla="*/ 2203704 h 3410712"/>
                  <a:gd name="connsiteX40" fmla="*/ 1371600 w 6153912"/>
                  <a:gd name="connsiteY40" fmla="*/ 2267712 h 3410712"/>
                  <a:gd name="connsiteX41" fmla="*/ 1325880 w 6153912"/>
                  <a:gd name="connsiteY41" fmla="*/ 2313432 h 3410712"/>
                  <a:gd name="connsiteX42" fmla="*/ 1289304 w 6153912"/>
                  <a:gd name="connsiteY42" fmla="*/ 2350008 h 3410712"/>
                  <a:gd name="connsiteX43" fmla="*/ 1243584 w 6153912"/>
                  <a:gd name="connsiteY43" fmla="*/ 2386584 h 3410712"/>
                  <a:gd name="connsiteX44" fmla="*/ 1225296 w 6153912"/>
                  <a:gd name="connsiteY44" fmla="*/ 2414016 h 3410712"/>
                  <a:gd name="connsiteX45" fmla="*/ 1143000 w 6153912"/>
                  <a:gd name="connsiteY45" fmla="*/ 2459736 h 3410712"/>
                  <a:gd name="connsiteX46" fmla="*/ 1088136 w 6153912"/>
                  <a:gd name="connsiteY46" fmla="*/ 2505456 h 3410712"/>
                  <a:gd name="connsiteX47" fmla="*/ 1060704 w 6153912"/>
                  <a:gd name="connsiteY47" fmla="*/ 2523744 h 3410712"/>
                  <a:gd name="connsiteX48" fmla="*/ 1060704 w 6153912"/>
                  <a:gd name="connsiteY48" fmla="*/ 2587752 h 3410712"/>
                  <a:gd name="connsiteX49" fmla="*/ 1060704 w 6153912"/>
                  <a:gd name="connsiteY49" fmla="*/ 2587752 h 3410712"/>
                  <a:gd name="connsiteX50" fmla="*/ 566928 w 6153912"/>
                  <a:gd name="connsiteY50" fmla="*/ 2962656 h 3410712"/>
                  <a:gd name="connsiteX51" fmla="*/ 27432 w 6153912"/>
                  <a:gd name="connsiteY51" fmla="*/ 3410712 h 3410712"/>
                  <a:gd name="connsiteX52" fmla="*/ 0 w 6153912"/>
                  <a:gd name="connsiteY52" fmla="*/ 3319272 h 3410712"/>
                  <a:gd name="connsiteX0" fmla="*/ 0 w 6153912"/>
                  <a:gd name="connsiteY0" fmla="*/ 3319272 h 3410712"/>
                  <a:gd name="connsiteX1" fmla="*/ 338328 w 6153912"/>
                  <a:gd name="connsiteY1" fmla="*/ 2935224 h 3410712"/>
                  <a:gd name="connsiteX2" fmla="*/ 768096 w 6153912"/>
                  <a:gd name="connsiteY2" fmla="*/ 2478024 h 3410712"/>
                  <a:gd name="connsiteX3" fmla="*/ 1152144 w 6153912"/>
                  <a:gd name="connsiteY3" fmla="*/ 2112264 h 3410712"/>
                  <a:gd name="connsiteX4" fmla="*/ 1572768 w 6153912"/>
                  <a:gd name="connsiteY4" fmla="*/ 1755648 h 3410712"/>
                  <a:gd name="connsiteX5" fmla="*/ 1901952 w 6153912"/>
                  <a:gd name="connsiteY5" fmla="*/ 1499616 h 3410712"/>
                  <a:gd name="connsiteX6" fmla="*/ 1975104 w 6153912"/>
                  <a:gd name="connsiteY6" fmla="*/ 1435608 h 3410712"/>
                  <a:gd name="connsiteX7" fmla="*/ 2057400 w 6153912"/>
                  <a:gd name="connsiteY7" fmla="*/ 1371600 h 3410712"/>
                  <a:gd name="connsiteX8" fmla="*/ 2084832 w 6153912"/>
                  <a:gd name="connsiteY8" fmla="*/ 1344168 h 3410712"/>
                  <a:gd name="connsiteX9" fmla="*/ 2103120 w 6153912"/>
                  <a:gd name="connsiteY9" fmla="*/ 1316736 h 3410712"/>
                  <a:gd name="connsiteX10" fmla="*/ 2157984 w 6153912"/>
                  <a:gd name="connsiteY10" fmla="*/ 1280160 h 3410712"/>
                  <a:gd name="connsiteX11" fmla="*/ 2185416 w 6153912"/>
                  <a:gd name="connsiteY11" fmla="*/ 1261872 h 3410712"/>
                  <a:gd name="connsiteX12" fmla="*/ 2203704 w 6153912"/>
                  <a:gd name="connsiteY12" fmla="*/ 1234440 h 3410712"/>
                  <a:gd name="connsiteX13" fmla="*/ 2295144 w 6153912"/>
                  <a:gd name="connsiteY13" fmla="*/ 1188720 h 3410712"/>
                  <a:gd name="connsiteX14" fmla="*/ 2313432 w 6153912"/>
                  <a:gd name="connsiteY14" fmla="*/ 1161288 h 3410712"/>
                  <a:gd name="connsiteX15" fmla="*/ 2340864 w 6153912"/>
                  <a:gd name="connsiteY15" fmla="*/ 1152144 h 3410712"/>
                  <a:gd name="connsiteX16" fmla="*/ 2450592 w 6153912"/>
                  <a:gd name="connsiteY16" fmla="*/ 1152144 h 3410712"/>
                  <a:gd name="connsiteX17" fmla="*/ 2450592 w 6153912"/>
                  <a:gd name="connsiteY17" fmla="*/ 1152144 h 3410712"/>
                  <a:gd name="connsiteX18" fmla="*/ 2916936 w 6153912"/>
                  <a:gd name="connsiteY18" fmla="*/ 859536 h 3410712"/>
                  <a:gd name="connsiteX19" fmla="*/ 3401568 w 6153912"/>
                  <a:gd name="connsiteY19" fmla="*/ 594360 h 3410712"/>
                  <a:gd name="connsiteX20" fmla="*/ 3877056 w 6153912"/>
                  <a:gd name="connsiteY20" fmla="*/ 411480 h 3410712"/>
                  <a:gd name="connsiteX21" fmla="*/ 4325112 w 6153912"/>
                  <a:gd name="connsiteY21" fmla="*/ 246888 h 3410712"/>
                  <a:gd name="connsiteX22" fmla="*/ 4928616 w 6153912"/>
                  <a:gd name="connsiteY22" fmla="*/ 82296 h 3410712"/>
                  <a:gd name="connsiteX23" fmla="*/ 5559552 w 6153912"/>
                  <a:gd name="connsiteY23" fmla="*/ 27432 h 3410712"/>
                  <a:gd name="connsiteX24" fmla="*/ 6153912 w 6153912"/>
                  <a:gd name="connsiteY24" fmla="*/ 0 h 3410712"/>
                  <a:gd name="connsiteX25" fmla="*/ 6117336 w 6153912"/>
                  <a:gd name="connsiteY25" fmla="*/ 969264 h 3410712"/>
                  <a:gd name="connsiteX26" fmla="*/ 5477256 w 6153912"/>
                  <a:gd name="connsiteY26" fmla="*/ 960120 h 3410712"/>
                  <a:gd name="connsiteX27" fmla="*/ 4672584 w 6153912"/>
                  <a:gd name="connsiteY27" fmla="*/ 1024128 h 3410712"/>
                  <a:gd name="connsiteX28" fmla="*/ 4014216 w 6153912"/>
                  <a:gd name="connsiteY28" fmla="*/ 1143000 h 3410712"/>
                  <a:gd name="connsiteX29" fmla="*/ 3310128 w 6153912"/>
                  <a:gd name="connsiteY29" fmla="*/ 1353312 h 3410712"/>
                  <a:gd name="connsiteX30" fmla="*/ 2404872 w 6153912"/>
                  <a:gd name="connsiteY30" fmla="*/ 1746504 h 3410712"/>
                  <a:gd name="connsiteX31" fmla="*/ 1764792 w 6153912"/>
                  <a:gd name="connsiteY31" fmla="*/ 2075688 h 3410712"/>
                  <a:gd name="connsiteX32" fmla="*/ 1691640 w 6153912"/>
                  <a:gd name="connsiteY32" fmla="*/ 2103120 h 3410712"/>
                  <a:gd name="connsiteX33" fmla="*/ 1664208 w 6153912"/>
                  <a:gd name="connsiteY33" fmla="*/ 2112264 h 3410712"/>
                  <a:gd name="connsiteX34" fmla="*/ 1627632 w 6153912"/>
                  <a:gd name="connsiteY34" fmla="*/ 2130552 h 3410712"/>
                  <a:gd name="connsiteX35" fmla="*/ 1563624 w 6153912"/>
                  <a:gd name="connsiteY35" fmla="*/ 2148840 h 3410712"/>
                  <a:gd name="connsiteX36" fmla="*/ 1536192 w 6153912"/>
                  <a:gd name="connsiteY36" fmla="*/ 2176272 h 3410712"/>
                  <a:gd name="connsiteX37" fmla="*/ 1508760 w 6153912"/>
                  <a:gd name="connsiteY37" fmla="*/ 2185416 h 3410712"/>
                  <a:gd name="connsiteX38" fmla="*/ 1463040 w 6153912"/>
                  <a:gd name="connsiteY38" fmla="*/ 2203704 h 3410712"/>
                  <a:gd name="connsiteX39" fmla="*/ 1371600 w 6153912"/>
                  <a:gd name="connsiteY39" fmla="*/ 2267712 h 3410712"/>
                  <a:gd name="connsiteX40" fmla="*/ 1325880 w 6153912"/>
                  <a:gd name="connsiteY40" fmla="*/ 2313432 h 3410712"/>
                  <a:gd name="connsiteX41" fmla="*/ 1289304 w 6153912"/>
                  <a:gd name="connsiteY41" fmla="*/ 2350008 h 3410712"/>
                  <a:gd name="connsiteX42" fmla="*/ 1243584 w 6153912"/>
                  <a:gd name="connsiteY42" fmla="*/ 2386584 h 3410712"/>
                  <a:gd name="connsiteX43" fmla="*/ 1225296 w 6153912"/>
                  <a:gd name="connsiteY43" fmla="*/ 2414016 h 3410712"/>
                  <a:gd name="connsiteX44" fmla="*/ 1143000 w 6153912"/>
                  <a:gd name="connsiteY44" fmla="*/ 2459736 h 3410712"/>
                  <a:gd name="connsiteX45" fmla="*/ 1088136 w 6153912"/>
                  <a:gd name="connsiteY45" fmla="*/ 2505456 h 3410712"/>
                  <a:gd name="connsiteX46" fmla="*/ 1060704 w 6153912"/>
                  <a:gd name="connsiteY46" fmla="*/ 2523744 h 3410712"/>
                  <a:gd name="connsiteX47" fmla="*/ 1060704 w 6153912"/>
                  <a:gd name="connsiteY47" fmla="*/ 2587752 h 3410712"/>
                  <a:gd name="connsiteX48" fmla="*/ 1060704 w 6153912"/>
                  <a:gd name="connsiteY48" fmla="*/ 2587752 h 3410712"/>
                  <a:gd name="connsiteX49" fmla="*/ 566928 w 6153912"/>
                  <a:gd name="connsiteY49" fmla="*/ 2962656 h 3410712"/>
                  <a:gd name="connsiteX50" fmla="*/ 27432 w 6153912"/>
                  <a:gd name="connsiteY50" fmla="*/ 3410712 h 3410712"/>
                  <a:gd name="connsiteX51" fmla="*/ 0 w 6153912"/>
                  <a:gd name="connsiteY51" fmla="*/ 3319272 h 3410712"/>
                  <a:gd name="connsiteX0" fmla="*/ 0 w 6153912"/>
                  <a:gd name="connsiteY0" fmla="*/ 3319272 h 3410712"/>
                  <a:gd name="connsiteX1" fmla="*/ 338328 w 6153912"/>
                  <a:gd name="connsiteY1" fmla="*/ 2935224 h 3410712"/>
                  <a:gd name="connsiteX2" fmla="*/ 768096 w 6153912"/>
                  <a:gd name="connsiteY2" fmla="*/ 2478024 h 3410712"/>
                  <a:gd name="connsiteX3" fmla="*/ 1152144 w 6153912"/>
                  <a:gd name="connsiteY3" fmla="*/ 2112264 h 3410712"/>
                  <a:gd name="connsiteX4" fmla="*/ 1572768 w 6153912"/>
                  <a:gd name="connsiteY4" fmla="*/ 1755648 h 3410712"/>
                  <a:gd name="connsiteX5" fmla="*/ 1901952 w 6153912"/>
                  <a:gd name="connsiteY5" fmla="*/ 1499616 h 3410712"/>
                  <a:gd name="connsiteX6" fmla="*/ 1975104 w 6153912"/>
                  <a:gd name="connsiteY6" fmla="*/ 1435608 h 3410712"/>
                  <a:gd name="connsiteX7" fmla="*/ 2057400 w 6153912"/>
                  <a:gd name="connsiteY7" fmla="*/ 1371600 h 3410712"/>
                  <a:gd name="connsiteX8" fmla="*/ 2084832 w 6153912"/>
                  <a:gd name="connsiteY8" fmla="*/ 1344168 h 3410712"/>
                  <a:gd name="connsiteX9" fmla="*/ 2103120 w 6153912"/>
                  <a:gd name="connsiteY9" fmla="*/ 1316736 h 3410712"/>
                  <a:gd name="connsiteX10" fmla="*/ 2157984 w 6153912"/>
                  <a:gd name="connsiteY10" fmla="*/ 1280160 h 3410712"/>
                  <a:gd name="connsiteX11" fmla="*/ 2185416 w 6153912"/>
                  <a:gd name="connsiteY11" fmla="*/ 1261872 h 3410712"/>
                  <a:gd name="connsiteX12" fmla="*/ 2203704 w 6153912"/>
                  <a:gd name="connsiteY12" fmla="*/ 1234440 h 3410712"/>
                  <a:gd name="connsiteX13" fmla="*/ 2295144 w 6153912"/>
                  <a:gd name="connsiteY13" fmla="*/ 1188720 h 3410712"/>
                  <a:gd name="connsiteX14" fmla="*/ 2313432 w 6153912"/>
                  <a:gd name="connsiteY14" fmla="*/ 1161288 h 3410712"/>
                  <a:gd name="connsiteX15" fmla="*/ 2450592 w 6153912"/>
                  <a:gd name="connsiteY15" fmla="*/ 1152144 h 3410712"/>
                  <a:gd name="connsiteX16" fmla="*/ 2450592 w 6153912"/>
                  <a:gd name="connsiteY16" fmla="*/ 1152144 h 3410712"/>
                  <a:gd name="connsiteX17" fmla="*/ 2916936 w 6153912"/>
                  <a:gd name="connsiteY17" fmla="*/ 859536 h 3410712"/>
                  <a:gd name="connsiteX18" fmla="*/ 3401568 w 6153912"/>
                  <a:gd name="connsiteY18" fmla="*/ 594360 h 3410712"/>
                  <a:gd name="connsiteX19" fmla="*/ 3877056 w 6153912"/>
                  <a:gd name="connsiteY19" fmla="*/ 411480 h 3410712"/>
                  <a:gd name="connsiteX20" fmla="*/ 4325112 w 6153912"/>
                  <a:gd name="connsiteY20" fmla="*/ 246888 h 3410712"/>
                  <a:gd name="connsiteX21" fmla="*/ 4928616 w 6153912"/>
                  <a:gd name="connsiteY21" fmla="*/ 82296 h 3410712"/>
                  <a:gd name="connsiteX22" fmla="*/ 5559552 w 6153912"/>
                  <a:gd name="connsiteY22" fmla="*/ 27432 h 3410712"/>
                  <a:gd name="connsiteX23" fmla="*/ 6153912 w 6153912"/>
                  <a:gd name="connsiteY23" fmla="*/ 0 h 3410712"/>
                  <a:gd name="connsiteX24" fmla="*/ 6117336 w 6153912"/>
                  <a:gd name="connsiteY24" fmla="*/ 969264 h 3410712"/>
                  <a:gd name="connsiteX25" fmla="*/ 5477256 w 6153912"/>
                  <a:gd name="connsiteY25" fmla="*/ 960120 h 3410712"/>
                  <a:gd name="connsiteX26" fmla="*/ 4672584 w 6153912"/>
                  <a:gd name="connsiteY26" fmla="*/ 1024128 h 3410712"/>
                  <a:gd name="connsiteX27" fmla="*/ 4014216 w 6153912"/>
                  <a:gd name="connsiteY27" fmla="*/ 1143000 h 3410712"/>
                  <a:gd name="connsiteX28" fmla="*/ 3310128 w 6153912"/>
                  <a:gd name="connsiteY28" fmla="*/ 1353312 h 3410712"/>
                  <a:gd name="connsiteX29" fmla="*/ 2404872 w 6153912"/>
                  <a:gd name="connsiteY29" fmla="*/ 1746504 h 3410712"/>
                  <a:gd name="connsiteX30" fmla="*/ 1764792 w 6153912"/>
                  <a:gd name="connsiteY30" fmla="*/ 2075688 h 3410712"/>
                  <a:gd name="connsiteX31" fmla="*/ 1691640 w 6153912"/>
                  <a:gd name="connsiteY31" fmla="*/ 2103120 h 3410712"/>
                  <a:gd name="connsiteX32" fmla="*/ 1664208 w 6153912"/>
                  <a:gd name="connsiteY32" fmla="*/ 2112264 h 3410712"/>
                  <a:gd name="connsiteX33" fmla="*/ 1627632 w 6153912"/>
                  <a:gd name="connsiteY33" fmla="*/ 2130552 h 3410712"/>
                  <a:gd name="connsiteX34" fmla="*/ 1563624 w 6153912"/>
                  <a:gd name="connsiteY34" fmla="*/ 2148840 h 3410712"/>
                  <a:gd name="connsiteX35" fmla="*/ 1536192 w 6153912"/>
                  <a:gd name="connsiteY35" fmla="*/ 2176272 h 3410712"/>
                  <a:gd name="connsiteX36" fmla="*/ 1508760 w 6153912"/>
                  <a:gd name="connsiteY36" fmla="*/ 2185416 h 3410712"/>
                  <a:gd name="connsiteX37" fmla="*/ 1463040 w 6153912"/>
                  <a:gd name="connsiteY37" fmla="*/ 2203704 h 3410712"/>
                  <a:gd name="connsiteX38" fmla="*/ 1371600 w 6153912"/>
                  <a:gd name="connsiteY38" fmla="*/ 2267712 h 3410712"/>
                  <a:gd name="connsiteX39" fmla="*/ 1325880 w 6153912"/>
                  <a:gd name="connsiteY39" fmla="*/ 2313432 h 3410712"/>
                  <a:gd name="connsiteX40" fmla="*/ 1289304 w 6153912"/>
                  <a:gd name="connsiteY40" fmla="*/ 2350008 h 3410712"/>
                  <a:gd name="connsiteX41" fmla="*/ 1243584 w 6153912"/>
                  <a:gd name="connsiteY41" fmla="*/ 2386584 h 3410712"/>
                  <a:gd name="connsiteX42" fmla="*/ 1225296 w 6153912"/>
                  <a:gd name="connsiteY42" fmla="*/ 2414016 h 3410712"/>
                  <a:gd name="connsiteX43" fmla="*/ 1143000 w 6153912"/>
                  <a:gd name="connsiteY43" fmla="*/ 2459736 h 3410712"/>
                  <a:gd name="connsiteX44" fmla="*/ 1088136 w 6153912"/>
                  <a:gd name="connsiteY44" fmla="*/ 2505456 h 3410712"/>
                  <a:gd name="connsiteX45" fmla="*/ 1060704 w 6153912"/>
                  <a:gd name="connsiteY45" fmla="*/ 2523744 h 3410712"/>
                  <a:gd name="connsiteX46" fmla="*/ 1060704 w 6153912"/>
                  <a:gd name="connsiteY46" fmla="*/ 2587752 h 3410712"/>
                  <a:gd name="connsiteX47" fmla="*/ 1060704 w 6153912"/>
                  <a:gd name="connsiteY47" fmla="*/ 2587752 h 3410712"/>
                  <a:gd name="connsiteX48" fmla="*/ 566928 w 6153912"/>
                  <a:gd name="connsiteY48" fmla="*/ 2962656 h 3410712"/>
                  <a:gd name="connsiteX49" fmla="*/ 27432 w 6153912"/>
                  <a:gd name="connsiteY49" fmla="*/ 3410712 h 3410712"/>
                  <a:gd name="connsiteX50" fmla="*/ 0 w 6153912"/>
                  <a:gd name="connsiteY50" fmla="*/ 3319272 h 3410712"/>
                  <a:gd name="connsiteX0" fmla="*/ 0 w 6153912"/>
                  <a:gd name="connsiteY0" fmla="*/ 3319272 h 3410712"/>
                  <a:gd name="connsiteX1" fmla="*/ 338328 w 6153912"/>
                  <a:gd name="connsiteY1" fmla="*/ 2935224 h 3410712"/>
                  <a:gd name="connsiteX2" fmla="*/ 768096 w 6153912"/>
                  <a:gd name="connsiteY2" fmla="*/ 2478024 h 3410712"/>
                  <a:gd name="connsiteX3" fmla="*/ 1152144 w 6153912"/>
                  <a:gd name="connsiteY3" fmla="*/ 2112264 h 3410712"/>
                  <a:gd name="connsiteX4" fmla="*/ 1572768 w 6153912"/>
                  <a:gd name="connsiteY4" fmla="*/ 1755648 h 3410712"/>
                  <a:gd name="connsiteX5" fmla="*/ 1901952 w 6153912"/>
                  <a:gd name="connsiteY5" fmla="*/ 1499616 h 3410712"/>
                  <a:gd name="connsiteX6" fmla="*/ 1975104 w 6153912"/>
                  <a:gd name="connsiteY6" fmla="*/ 1435608 h 3410712"/>
                  <a:gd name="connsiteX7" fmla="*/ 2057400 w 6153912"/>
                  <a:gd name="connsiteY7" fmla="*/ 1371600 h 3410712"/>
                  <a:gd name="connsiteX8" fmla="*/ 2084832 w 6153912"/>
                  <a:gd name="connsiteY8" fmla="*/ 1344168 h 3410712"/>
                  <a:gd name="connsiteX9" fmla="*/ 2103120 w 6153912"/>
                  <a:gd name="connsiteY9" fmla="*/ 1316736 h 3410712"/>
                  <a:gd name="connsiteX10" fmla="*/ 2157984 w 6153912"/>
                  <a:gd name="connsiteY10" fmla="*/ 1280160 h 3410712"/>
                  <a:gd name="connsiteX11" fmla="*/ 2185416 w 6153912"/>
                  <a:gd name="connsiteY11" fmla="*/ 1261872 h 3410712"/>
                  <a:gd name="connsiteX12" fmla="*/ 2203704 w 6153912"/>
                  <a:gd name="connsiteY12" fmla="*/ 1234440 h 3410712"/>
                  <a:gd name="connsiteX13" fmla="*/ 2295144 w 6153912"/>
                  <a:gd name="connsiteY13" fmla="*/ 1188720 h 3410712"/>
                  <a:gd name="connsiteX14" fmla="*/ 2450592 w 6153912"/>
                  <a:gd name="connsiteY14" fmla="*/ 1152144 h 3410712"/>
                  <a:gd name="connsiteX15" fmla="*/ 2450592 w 6153912"/>
                  <a:gd name="connsiteY15" fmla="*/ 1152144 h 3410712"/>
                  <a:gd name="connsiteX16" fmla="*/ 2916936 w 6153912"/>
                  <a:gd name="connsiteY16" fmla="*/ 859536 h 3410712"/>
                  <a:gd name="connsiteX17" fmla="*/ 3401568 w 6153912"/>
                  <a:gd name="connsiteY17" fmla="*/ 594360 h 3410712"/>
                  <a:gd name="connsiteX18" fmla="*/ 3877056 w 6153912"/>
                  <a:gd name="connsiteY18" fmla="*/ 411480 h 3410712"/>
                  <a:gd name="connsiteX19" fmla="*/ 4325112 w 6153912"/>
                  <a:gd name="connsiteY19" fmla="*/ 246888 h 3410712"/>
                  <a:gd name="connsiteX20" fmla="*/ 4928616 w 6153912"/>
                  <a:gd name="connsiteY20" fmla="*/ 82296 h 3410712"/>
                  <a:gd name="connsiteX21" fmla="*/ 5559552 w 6153912"/>
                  <a:gd name="connsiteY21" fmla="*/ 27432 h 3410712"/>
                  <a:gd name="connsiteX22" fmla="*/ 6153912 w 6153912"/>
                  <a:gd name="connsiteY22" fmla="*/ 0 h 3410712"/>
                  <a:gd name="connsiteX23" fmla="*/ 6117336 w 6153912"/>
                  <a:gd name="connsiteY23" fmla="*/ 969264 h 3410712"/>
                  <a:gd name="connsiteX24" fmla="*/ 5477256 w 6153912"/>
                  <a:gd name="connsiteY24" fmla="*/ 960120 h 3410712"/>
                  <a:gd name="connsiteX25" fmla="*/ 4672584 w 6153912"/>
                  <a:gd name="connsiteY25" fmla="*/ 1024128 h 3410712"/>
                  <a:gd name="connsiteX26" fmla="*/ 4014216 w 6153912"/>
                  <a:gd name="connsiteY26" fmla="*/ 1143000 h 3410712"/>
                  <a:gd name="connsiteX27" fmla="*/ 3310128 w 6153912"/>
                  <a:gd name="connsiteY27" fmla="*/ 1353312 h 3410712"/>
                  <a:gd name="connsiteX28" fmla="*/ 2404872 w 6153912"/>
                  <a:gd name="connsiteY28" fmla="*/ 1746504 h 3410712"/>
                  <a:gd name="connsiteX29" fmla="*/ 1764792 w 6153912"/>
                  <a:gd name="connsiteY29" fmla="*/ 2075688 h 3410712"/>
                  <a:gd name="connsiteX30" fmla="*/ 1691640 w 6153912"/>
                  <a:gd name="connsiteY30" fmla="*/ 2103120 h 3410712"/>
                  <a:gd name="connsiteX31" fmla="*/ 1664208 w 6153912"/>
                  <a:gd name="connsiteY31" fmla="*/ 2112264 h 3410712"/>
                  <a:gd name="connsiteX32" fmla="*/ 1627632 w 6153912"/>
                  <a:gd name="connsiteY32" fmla="*/ 2130552 h 3410712"/>
                  <a:gd name="connsiteX33" fmla="*/ 1563624 w 6153912"/>
                  <a:gd name="connsiteY33" fmla="*/ 2148840 h 3410712"/>
                  <a:gd name="connsiteX34" fmla="*/ 1536192 w 6153912"/>
                  <a:gd name="connsiteY34" fmla="*/ 2176272 h 3410712"/>
                  <a:gd name="connsiteX35" fmla="*/ 1508760 w 6153912"/>
                  <a:gd name="connsiteY35" fmla="*/ 2185416 h 3410712"/>
                  <a:gd name="connsiteX36" fmla="*/ 1463040 w 6153912"/>
                  <a:gd name="connsiteY36" fmla="*/ 2203704 h 3410712"/>
                  <a:gd name="connsiteX37" fmla="*/ 1371600 w 6153912"/>
                  <a:gd name="connsiteY37" fmla="*/ 2267712 h 3410712"/>
                  <a:gd name="connsiteX38" fmla="*/ 1325880 w 6153912"/>
                  <a:gd name="connsiteY38" fmla="*/ 2313432 h 3410712"/>
                  <a:gd name="connsiteX39" fmla="*/ 1289304 w 6153912"/>
                  <a:gd name="connsiteY39" fmla="*/ 2350008 h 3410712"/>
                  <a:gd name="connsiteX40" fmla="*/ 1243584 w 6153912"/>
                  <a:gd name="connsiteY40" fmla="*/ 2386584 h 3410712"/>
                  <a:gd name="connsiteX41" fmla="*/ 1225296 w 6153912"/>
                  <a:gd name="connsiteY41" fmla="*/ 2414016 h 3410712"/>
                  <a:gd name="connsiteX42" fmla="*/ 1143000 w 6153912"/>
                  <a:gd name="connsiteY42" fmla="*/ 2459736 h 3410712"/>
                  <a:gd name="connsiteX43" fmla="*/ 1088136 w 6153912"/>
                  <a:gd name="connsiteY43" fmla="*/ 2505456 h 3410712"/>
                  <a:gd name="connsiteX44" fmla="*/ 1060704 w 6153912"/>
                  <a:gd name="connsiteY44" fmla="*/ 2523744 h 3410712"/>
                  <a:gd name="connsiteX45" fmla="*/ 1060704 w 6153912"/>
                  <a:gd name="connsiteY45" fmla="*/ 2587752 h 3410712"/>
                  <a:gd name="connsiteX46" fmla="*/ 1060704 w 6153912"/>
                  <a:gd name="connsiteY46" fmla="*/ 2587752 h 3410712"/>
                  <a:gd name="connsiteX47" fmla="*/ 566928 w 6153912"/>
                  <a:gd name="connsiteY47" fmla="*/ 2962656 h 3410712"/>
                  <a:gd name="connsiteX48" fmla="*/ 27432 w 6153912"/>
                  <a:gd name="connsiteY48" fmla="*/ 3410712 h 3410712"/>
                  <a:gd name="connsiteX49" fmla="*/ 0 w 6153912"/>
                  <a:gd name="connsiteY49" fmla="*/ 3319272 h 3410712"/>
                  <a:gd name="connsiteX0" fmla="*/ 0 w 6153912"/>
                  <a:gd name="connsiteY0" fmla="*/ 3319272 h 3410712"/>
                  <a:gd name="connsiteX1" fmla="*/ 338328 w 6153912"/>
                  <a:gd name="connsiteY1" fmla="*/ 2935224 h 3410712"/>
                  <a:gd name="connsiteX2" fmla="*/ 768096 w 6153912"/>
                  <a:gd name="connsiteY2" fmla="*/ 2478024 h 3410712"/>
                  <a:gd name="connsiteX3" fmla="*/ 1152144 w 6153912"/>
                  <a:gd name="connsiteY3" fmla="*/ 2112264 h 3410712"/>
                  <a:gd name="connsiteX4" fmla="*/ 1572768 w 6153912"/>
                  <a:gd name="connsiteY4" fmla="*/ 1755648 h 3410712"/>
                  <a:gd name="connsiteX5" fmla="*/ 1901952 w 6153912"/>
                  <a:gd name="connsiteY5" fmla="*/ 1499616 h 3410712"/>
                  <a:gd name="connsiteX6" fmla="*/ 1975104 w 6153912"/>
                  <a:gd name="connsiteY6" fmla="*/ 1435608 h 3410712"/>
                  <a:gd name="connsiteX7" fmla="*/ 2057400 w 6153912"/>
                  <a:gd name="connsiteY7" fmla="*/ 1371600 h 3410712"/>
                  <a:gd name="connsiteX8" fmla="*/ 2084832 w 6153912"/>
                  <a:gd name="connsiteY8" fmla="*/ 1344168 h 3410712"/>
                  <a:gd name="connsiteX9" fmla="*/ 2103120 w 6153912"/>
                  <a:gd name="connsiteY9" fmla="*/ 1316736 h 3410712"/>
                  <a:gd name="connsiteX10" fmla="*/ 2157984 w 6153912"/>
                  <a:gd name="connsiteY10" fmla="*/ 1280160 h 3410712"/>
                  <a:gd name="connsiteX11" fmla="*/ 2185416 w 6153912"/>
                  <a:gd name="connsiteY11" fmla="*/ 1261872 h 3410712"/>
                  <a:gd name="connsiteX12" fmla="*/ 2203704 w 6153912"/>
                  <a:gd name="connsiteY12" fmla="*/ 1234440 h 3410712"/>
                  <a:gd name="connsiteX13" fmla="*/ 2450592 w 6153912"/>
                  <a:gd name="connsiteY13" fmla="*/ 1152144 h 3410712"/>
                  <a:gd name="connsiteX14" fmla="*/ 2450592 w 6153912"/>
                  <a:gd name="connsiteY14" fmla="*/ 1152144 h 3410712"/>
                  <a:gd name="connsiteX15" fmla="*/ 2916936 w 6153912"/>
                  <a:gd name="connsiteY15" fmla="*/ 859536 h 3410712"/>
                  <a:gd name="connsiteX16" fmla="*/ 3401568 w 6153912"/>
                  <a:gd name="connsiteY16" fmla="*/ 594360 h 3410712"/>
                  <a:gd name="connsiteX17" fmla="*/ 3877056 w 6153912"/>
                  <a:gd name="connsiteY17" fmla="*/ 411480 h 3410712"/>
                  <a:gd name="connsiteX18" fmla="*/ 4325112 w 6153912"/>
                  <a:gd name="connsiteY18" fmla="*/ 246888 h 3410712"/>
                  <a:gd name="connsiteX19" fmla="*/ 4928616 w 6153912"/>
                  <a:gd name="connsiteY19" fmla="*/ 82296 h 3410712"/>
                  <a:gd name="connsiteX20" fmla="*/ 5559552 w 6153912"/>
                  <a:gd name="connsiteY20" fmla="*/ 27432 h 3410712"/>
                  <a:gd name="connsiteX21" fmla="*/ 6153912 w 6153912"/>
                  <a:gd name="connsiteY21" fmla="*/ 0 h 3410712"/>
                  <a:gd name="connsiteX22" fmla="*/ 6117336 w 6153912"/>
                  <a:gd name="connsiteY22" fmla="*/ 969264 h 3410712"/>
                  <a:gd name="connsiteX23" fmla="*/ 5477256 w 6153912"/>
                  <a:gd name="connsiteY23" fmla="*/ 960120 h 3410712"/>
                  <a:gd name="connsiteX24" fmla="*/ 4672584 w 6153912"/>
                  <a:gd name="connsiteY24" fmla="*/ 1024128 h 3410712"/>
                  <a:gd name="connsiteX25" fmla="*/ 4014216 w 6153912"/>
                  <a:gd name="connsiteY25" fmla="*/ 1143000 h 3410712"/>
                  <a:gd name="connsiteX26" fmla="*/ 3310128 w 6153912"/>
                  <a:gd name="connsiteY26" fmla="*/ 1353312 h 3410712"/>
                  <a:gd name="connsiteX27" fmla="*/ 2404872 w 6153912"/>
                  <a:gd name="connsiteY27" fmla="*/ 1746504 h 3410712"/>
                  <a:gd name="connsiteX28" fmla="*/ 1764792 w 6153912"/>
                  <a:gd name="connsiteY28" fmla="*/ 2075688 h 3410712"/>
                  <a:gd name="connsiteX29" fmla="*/ 1691640 w 6153912"/>
                  <a:gd name="connsiteY29" fmla="*/ 2103120 h 3410712"/>
                  <a:gd name="connsiteX30" fmla="*/ 1664208 w 6153912"/>
                  <a:gd name="connsiteY30" fmla="*/ 2112264 h 3410712"/>
                  <a:gd name="connsiteX31" fmla="*/ 1627632 w 6153912"/>
                  <a:gd name="connsiteY31" fmla="*/ 2130552 h 3410712"/>
                  <a:gd name="connsiteX32" fmla="*/ 1563624 w 6153912"/>
                  <a:gd name="connsiteY32" fmla="*/ 2148840 h 3410712"/>
                  <a:gd name="connsiteX33" fmla="*/ 1536192 w 6153912"/>
                  <a:gd name="connsiteY33" fmla="*/ 2176272 h 3410712"/>
                  <a:gd name="connsiteX34" fmla="*/ 1508760 w 6153912"/>
                  <a:gd name="connsiteY34" fmla="*/ 2185416 h 3410712"/>
                  <a:gd name="connsiteX35" fmla="*/ 1463040 w 6153912"/>
                  <a:gd name="connsiteY35" fmla="*/ 2203704 h 3410712"/>
                  <a:gd name="connsiteX36" fmla="*/ 1371600 w 6153912"/>
                  <a:gd name="connsiteY36" fmla="*/ 2267712 h 3410712"/>
                  <a:gd name="connsiteX37" fmla="*/ 1325880 w 6153912"/>
                  <a:gd name="connsiteY37" fmla="*/ 2313432 h 3410712"/>
                  <a:gd name="connsiteX38" fmla="*/ 1289304 w 6153912"/>
                  <a:gd name="connsiteY38" fmla="*/ 2350008 h 3410712"/>
                  <a:gd name="connsiteX39" fmla="*/ 1243584 w 6153912"/>
                  <a:gd name="connsiteY39" fmla="*/ 2386584 h 3410712"/>
                  <a:gd name="connsiteX40" fmla="*/ 1225296 w 6153912"/>
                  <a:gd name="connsiteY40" fmla="*/ 2414016 h 3410712"/>
                  <a:gd name="connsiteX41" fmla="*/ 1143000 w 6153912"/>
                  <a:gd name="connsiteY41" fmla="*/ 2459736 h 3410712"/>
                  <a:gd name="connsiteX42" fmla="*/ 1088136 w 6153912"/>
                  <a:gd name="connsiteY42" fmla="*/ 2505456 h 3410712"/>
                  <a:gd name="connsiteX43" fmla="*/ 1060704 w 6153912"/>
                  <a:gd name="connsiteY43" fmla="*/ 2523744 h 3410712"/>
                  <a:gd name="connsiteX44" fmla="*/ 1060704 w 6153912"/>
                  <a:gd name="connsiteY44" fmla="*/ 2587752 h 3410712"/>
                  <a:gd name="connsiteX45" fmla="*/ 1060704 w 6153912"/>
                  <a:gd name="connsiteY45" fmla="*/ 2587752 h 3410712"/>
                  <a:gd name="connsiteX46" fmla="*/ 566928 w 6153912"/>
                  <a:gd name="connsiteY46" fmla="*/ 2962656 h 3410712"/>
                  <a:gd name="connsiteX47" fmla="*/ 27432 w 6153912"/>
                  <a:gd name="connsiteY47" fmla="*/ 3410712 h 3410712"/>
                  <a:gd name="connsiteX48" fmla="*/ 0 w 6153912"/>
                  <a:gd name="connsiteY48" fmla="*/ 3319272 h 3410712"/>
                  <a:gd name="connsiteX0" fmla="*/ 0 w 6153912"/>
                  <a:gd name="connsiteY0" fmla="*/ 3319272 h 3410712"/>
                  <a:gd name="connsiteX1" fmla="*/ 338328 w 6153912"/>
                  <a:gd name="connsiteY1" fmla="*/ 2935224 h 3410712"/>
                  <a:gd name="connsiteX2" fmla="*/ 768096 w 6153912"/>
                  <a:gd name="connsiteY2" fmla="*/ 2478024 h 3410712"/>
                  <a:gd name="connsiteX3" fmla="*/ 1152144 w 6153912"/>
                  <a:gd name="connsiteY3" fmla="*/ 2112264 h 3410712"/>
                  <a:gd name="connsiteX4" fmla="*/ 1572768 w 6153912"/>
                  <a:gd name="connsiteY4" fmla="*/ 1755648 h 3410712"/>
                  <a:gd name="connsiteX5" fmla="*/ 1901952 w 6153912"/>
                  <a:gd name="connsiteY5" fmla="*/ 1499616 h 3410712"/>
                  <a:gd name="connsiteX6" fmla="*/ 1975104 w 6153912"/>
                  <a:gd name="connsiteY6" fmla="*/ 1435608 h 3410712"/>
                  <a:gd name="connsiteX7" fmla="*/ 2057400 w 6153912"/>
                  <a:gd name="connsiteY7" fmla="*/ 1371600 h 3410712"/>
                  <a:gd name="connsiteX8" fmla="*/ 2084832 w 6153912"/>
                  <a:gd name="connsiteY8" fmla="*/ 1344168 h 3410712"/>
                  <a:gd name="connsiteX9" fmla="*/ 2103120 w 6153912"/>
                  <a:gd name="connsiteY9" fmla="*/ 1316736 h 3410712"/>
                  <a:gd name="connsiteX10" fmla="*/ 2157984 w 6153912"/>
                  <a:gd name="connsiteY10" fmla="*/ 1280160 h 3410712"/>
                  <a:gd name="connsiteX11" fmla="*/ 2185416 w 6153912"/>
                  <a:gd name="connsiteY11" fmla="*/ 1261872 h 3410712"/>
                  <a:gd name="connsiteX12" fmla="*/ 2450592 w 6153912"/>
                  <a:gd name="connsiteY12" fmla="*/ 1152144 h 3410712"/>
                  <a:gd name="connsiteX13" fmla="*/ 2450592 w 6153912"/>
                  <a:gd name="connsiteY13" fmla="*/ 1152144 h 3410712"/>
                  <a:gd name="connsiteX14" fmla="*/ 2916936 w 6153912"/>
                  <a:gd name="connsiteY14" fmla="*/ 859536 h 3410712"/>
                  <a:gd name="connsiteX15" fmla="*/ 3401568 w 6153912"/>
                  <a:gd name="connsiteY15" fmla="*/ 594360 h 3410712"/>
                  <a:gd name="connsiteX16" fmla="*/ 3877056 w 6153912"/>
                  <a:gd name="connsiteY16" fmla="*/ 411480 h 3410712"/>
                  <a:gd name="connsiteX17" fmla="*/ 4325112 w 6153912"/>
                  <a:gd name="connsiteY17" fmla="*/ 246888 h 3410712"/>
                  <a:gd name="connsiteX18" fmla="*/ 4928616 w 6153912"/>
                  <a:gd name="connsiteY18" fmla="*/ 82296 h 3410712"/>
                  <a:gd name="connsiteX19" fmla="*/ 5559552 w 6153912"/>
                  <a:gd name="connsiteY19" fmla="*/ 27432 h 3410712"/>
                  <a:gd name="connsiteX20" fmla="*/ 6153912 w 6153912"/>
                  <a:gd name="connsiteY20" fmla="*/ 0 h 3410712"/>
                  <a:gd name="connsiteX21" fmla="*/ 6117336 w 6153912"/>
                  <a:gd name="connsiteY21" fmla="*/ 969264 h 3410712"/>
                  <a:gd name="connsiteX22" fmla="*/ 5477256 w 6153912"/>
                  <a:gd name="connsiteY22" fmla="*/ 960120 h 3410712"/>
                  <a:gd name="connsiteX23" fmla="*/ 4672584 w 6153912"/>
                  <a:gd name="connsiteY23" fmla="*/ 1024128 h 3410712"/>
                  <a:gd name="connsiteX24" fmla="*/ 4014216 w 6153912"/>
                  <a:gd name="connsiteY24" fmla="*/ 1143000 h 3410712"/>
                  <a:gd name="connsiteX25" fmla="*/ 3310128 w 6153912"/>
                  <a:gd name="connsiteY25" fmla="*/ 1353312 h 3410712"/>
                  <a:gd name="connsiteX26" fmla="*/ 2404872 w 6153912"/>
                  <a:gd name="connsiteY26" fmla="*/ 1746504 h 3410712"/>
                  <a:gd name="connsiteX27" fmla="*/ 1764792 w 6153912"/>
                  <a:gd name="connsiteY27" fmla="*/ 2075688 h 3410712"/>
                  <a:gd name="connsiteX28" fmla="*/ 1691640 w 6153912"/>
                  <a:gd name="connsiteY28" fmla="*/ 2103120 h 3410712"/>
                  <a:gd name="connsiteX29" fmla="*/ 1664208 w 6153912"/>
                  <a:gd name="connsiteY29" fmla="*/ 2112264 h 3410712"/>
                  <a:gd name="connsiteX30" fmla="*/ 1627632 w 6153912"/>
                  <a:gd name="connsiteY30" fmla="*/ 2130552 h 3410712"/>
                  <a:gd name="connsiteX31" fmla="*/ 1563624 w 6153912"/>
                  <a:gd name="connsiteY31" fmla="*/ 2148840 h 3410712"/>
                  <a:gd name="connsiteX32" fmla="*/ 1536192 w 6153912"/>
                  <a:gd name="connsiteY32" fmla="*/ 2176272 h 3410712"/>
                  <a:gd name="connsiteX33" fmla="*/ 1508760 w 6153912"/>
                  <a:gd name="connsiteY33" fmla="*/ 2185416 h 3410712"/>
                  <a:gd name="connsiteX34" fmla="*/ 1463040 w 6153912"/>
                  <a:gd name="connsiteY34" fmla="*/ 2203704 h 3410712"/>
                  <a:gd name="connsiteX35" fmla="*/ 1371600 w 6153912"/>
                  <a:gd name="connsiteY35" fmla="*/ 2267712 h 3410712"/>
                  <a:gd name="connsiteX36" fmla="*/ 1325880 w 6153912"/>
                  <a:gd name="connsiteY36" fmla="*/ 2313432 h 3410712"/>
                  <a:gd name="connsiteX37" fmla="*/ 1289304 w 6153912"/>
                  <a:gd name="connsiteY37" fmla="*/ 2350008 h 3410712"/>
                  <a:gd name="connsiteX38" fmla="*/ 1243584 w 6153912"/>
                  <a:gd name="connsiteY38" fmla="*/ 2386584 h 3410712"/>
                  <a:gd name="connsiteX39" fmla="*/ 1225296 w 6153912"/>
                  <a:gd name="connsiteY39" fmla="*/ 2414016 h 3410712"/>
                  <a:gd name="connsiteX40" fmla="*/ 1143000 w 6153912"/>
                  <a:gd name="connsiteY40" fmla="*/ 2459736 h 3410712"/>
                  <a:gd name="connsiteX41" fmla="*/ 1088136 w 6153912"/>
                  <a:gd name="connsiteY41" fmla="*/ 2505456 h 3410712"/>
                  <a:gd name="connsiteX42" fmla="*/ 1060704 w 6153912"/>
                  <a:gd name="connsiteY42" fmla="*/ 2523744 h 3410712"/>
                  <a:gd name="connsiteX43" fmla="*/ 1060704 w 6153912"/>
                  <a:gd name="connsiteY43" fmla="*/ 2587752 h 3410712"/>
                  <a:gd name="connsiteX44" fmla="*/ 1060704 w 6153912"/>
                  <a:gd name="connsiteY44" fmla="*/ 2587752 h 3410712"/>
                  <a:gd name="connsiteX45" fmla="*/ 566928 w 6153912"/>
                  <a:gd name="connsiteY45" fmla="*/ 2962656 h 3410712"/>
                  <a:gd name="connsiteX46" fmla="*/ 27432 w 6153912"/>
                  <a:gd name="connsiteY46" fmla="*/ 3410712 h 3410712"/>
                  <a:gd name="connsiteX47" fmla="*/ 0 w 6153912"/>
                  <a:gd name="connsiteY47" fmla="*/ 3319272 h 3410712"/>
                  <a:gd name="connsiteX0" fmla="*/ 0 w 6153912"/>
                  <a:gd name="connsiteY0" fmla="*/ 3319272 h 3410712"/>
                  <a:gd name="connsiteX1" fmla="*/ 338328 w 6153912"/>
                  <a:gd name="connsiteY1" fmla="*/ 2935224 h 3410712"/>
                  <a:gd name="connsiteX2" fmla="*/ 768096 w 6153912"/>
                  <a:gd name="connsiteY2" fmla="*/ 2478024 h 3410712"/>
                  <a:gd name="connsiteX3" fmla="*/ 1152144 w 6153912"/>
                  <a:gd name="connsiteY3" fmla="*/ 2112264 h 3410712"/>
                  <a:gd name="connsiteX4" fmla="*/ 1572768 w 6153912"/>
                  <a:gd name="connsiteY4" fmla="*/ 1755648 h 3410712"/>
                  <a:gd name="connsiteX5" fmla="*/ 1901952 w 6153912"/>
                  <a:gd name="connsiteY5" fmla="*/ 1499616 h 3410712"/>
                  <a:gd name="connsiteX6" fmla="*/ 1975104 w 6153912"/>
                  <a:gd name="connsiteY6" fmla="*/ 1435608 h 3410712"/>
                  <a:gd name="connsiteX7" fmla="*/ 2057400 w 6153912"/>
                  <a:gd name="connsiteY7" fmla="*/ 1371600 h 3410712"/>
                  <a:gd name="connsiteX8" fmla="*/ 2084832 w 6153912"/>
                  <a:gd name="connsiteY8" fmla="*/ 1344168 h 3410712"/>
                  <a:gd name="connsiteX9" fmla="*/ 2103120 w 6153912"/>
                  <a:gd name="connsiteY9" fmla="*/ 1316736 h 3410712"/>
                  <a:gd name="connsiteX10" fmla="*/ 2157984 w 6153912"/>
                  <a:gd name="connsiteY10" fmla="*/ 1280160 h 3410712"/>
                  <a:gd name="connsiteX11" fmla="*/ 2450592 w 6153912"/>
                  <a:gd name="connsiteY11" fmla="*/ 1152144 h 3410712"/>
                  <a:gd name="connsiteX12" fmla="*/ 2450592 w 6153912"/>
                  <a:gd name="connsiteY12" fmla="*/ 1152144 h 3410712"/>
                  <a:gd name="connsiteX13" fmla="*/ 2916936 w 6153912"/>
                  <a:gd name="connsiteY13" fmla="*/ 859536 h 3410712"/>
                  <a:gd name="connsiteX14" fmla="*/ 3401568 w 6153912"/>
                  <a:gd name="connsiteY14" fmla="*/ 594360 h 3410712"/>
                  <a:gd name="connsiteX15" fmla="*/ 3877056 w 6153912"/>
                  <a:gd name="connsiteY15" fmla="*/ 411480 h 3410712"/>
                  <a:gd name="connsiteX16" fmla="*/ 4325112 w 6153912"/>
                  <a:gd name="connsiteY16" fmla="*/ 246888 h 3410712"/>
                  <a:gd name="connsiteX17" fmla="*/ 4928616 w 6153912"/>
                  <a:gd name="connsiteY17" fmla="*/ 82296 h 3410712"/>
                  <a:gd name="connsiteX18" fmla="*/ 5559552 w 6153912"/>
                  <a:gd name="connsiteY18" fmla="*/ 27432 h 3410712"/>
                  <a:gd name="connsiteX19" fmla="*/ 6153912 w 6153912"/>
                  <a:gd name="connsiteY19" fmla="*/ 0 h 3410712"/>
                  <a:gd name="connsiteX20" fmla="*/ 6117336 w 6153912"/>
                  <a:gd name="connsiteY20" fmla="*/ 969264 h 3410712"/>
                  <a:gd name="connsiteX21" fmla="*/ 5477256 w 6153912"/>
                  <a:gd name="connsiteY21" fmla="*/ 960120 h 3410712"/>
                  <a:gd name="connsiteX22" fmla="*/ 4672584 w 6153912"/>
                  <a:gd name="connsiteY22" fmla="*/ 1024128 h 3410712"/>
                  <a:gd name="connsiteX23" fmla="*/ 4014216 w 6153912"/>
                  <a:gd name="connsiteY23" fmla="*/ 1143000 h 3410712"/>
                  <a:gd name="connsiteX24" fmla="*/ 3310128 w 6153912"/>
                  <a:gd name="connsiteY24" fmla="*/ 1353312 h 3410712"/>
                  <a:gd name="connsiteX25" fmla="*/ 2404872 w 6153912"/>
                  <a:gd name="connsiteY25" fmla="*/ 1746504 h 3410712"/>
                  <a:gd name="connsiteX26" fmla="*/ 1764792 w 6153912"/>
                  <a:gd name="connsiteY26" fmla="*/ 2075688 h 3410712"/>
                  <a:gd name="connsiteX27" fmla="*/ 1691640 w 6153912"/>
                  <a:gd name="connsiteY27" fmla="*/ 2103120 h 3410712"/>
                  <a:gd name="connsiteX28" fmla="*/ 1664208 w 6153912"/>
                  <a:gd name="connsiteY28" fmla="*/ 2112264 h 3410712"/>
                  <a:gd name="connsiteX29" fmla="*/ 1627632 w 6153912"/>
                  <a:gd name="connsiteY29" fmla="*/ 2130552 h 3410712"/>
                  <a:gd name="connsiteX30" fmla="*/ 1563624 w 6153912"/>
                  <a:gd name="connsiteY30" fmla="*/ 2148840 h 3410712"/>
                  <a:gd name="connsiteX31" fmla="*/ 1536192 w 6153912"/>
                  <a:gd name="connsiteY31" fmla="*/ 2176272 h 3410712"/>
                  <a:gd name="connsiteX32" fmla="*/ 1508760 w 6153912"/>
                  <a:gd name="connsiteY32" fmla="*/ 2185416 h 3410712"/>
                  <a:gd name="connsiteX33" fmla="*/ 1463040 w 6153912"/>
                  <a:gd name="connsiteY33" fmla="*/ 2203704 h 3410712"/>
                  <a:gd name="connsiteX34" fmla="*/ 1371600 w 6153912"/>
                  <a:gd name="connsiteY34" fmla="*/ 2267712 h 3410712"/>
                  <a:gd name="connsiteX35" fmla="*/ 1325880 w 6153912"/>
                  <a:gd name="connsiteY35" fmla="*/ 2313432 h 3410712"/>
                  <a:gd name="connsiteX36" fmla="*/ 1289304 w 6153912"/>
                  <a:gd name="connsiteY36" fmla="*/ 2350008 h 3410712"/>
                  <a:gd name="connsiteX37" fmla="*/ 1243584 w 6153912"/>
                  <a:gd name="connsiteY37" fmla="*/ 2386584 h 3410712"/>
                  <a:gd name="connsiteX38" fmla="*/ 1225296 w 6153912"/>
                  <a:gd name="connsiteY38" fmla="*/ 2414016 h 3410712"/>
                  <a:gd name="connsiteX39" fmla="*/ 1143000 w 6153912"/>
                  <a:gd name="connsiteY39" fmla="*/ 2459736 h 3410712"/>
                  <a:gd name="connsiteX40" fmla="*/ 1088136 w 6153912"/>
                  <a:gd name="connsiteY40" fmla="*/ 2505456 h 3410712"/>
                  <a:gd name="connsiteX41" fmla="*/ 1060704 w 6153912"/>
                  <a:gd name="connsiteY41" fmla="*/ 2523744 h 3410712"/>
                  <a:gd name="connsiteX42" fmla="*/ 1060704 w 6153912"/>
                  <a:gd name="connsiteY42" fmla="*/ 2587752 h 3410712"/>
                  <a:gd name="connsiteX43" fmla="*/ 1060704 w 6153912"/>
                  <a:gd name="connsiteY43" fmla="*/ 2587752 h 3410712"/>
                  <a:gd name="connsiteX44" fmla="*/ 566928 w 6153912"/>
                  <a:gd name="connsiteY44" fmla="*/ 2962656 h 3410712"/>
                  <a:gd name="connsiteX45" fmla="*/ 27432 w 6153912"/>
                  <a:gd name="connsiteY45" fmla="*/ 3410712 h 3410712"/>
                  <a:gd name="connsiteX46" fmla="*/ 0 w 6153912"/>
                  <a:gd name="connsiteY46" fmla="*/ 3319272 h 3410712"/>
                  <a:gd name="connsiteX0" fmla="*/ 0 w 6153912"/>
                  <a:gd name="connsiteY0" fmla="*/ 3319272 h 3410712"/>
                  <a:gd name="connsiteX1" fmla="*/ 338328 w 6153912"/>
                  <a:gd name="connsiteY1" fmla="*/ 2935224 h 3410712"/>
                  <a:gd name="connsiteX2" fmla="*/ 768096 w 6153912"/>
                  <a:gd name="connsiteY2" fmla="*/ 2478024 h 3410712"/>
                  <a:gd name="connsiteX3" fmla="*/ 1152144 w 6153912"/>
                  <a:gd name="connsiteY3" fmla="*/ 2112264 h 3410712"/>
                  <a:gd name="connsiteX4" fmla="*/ 1572768 w 6153912"/>
                  <a:gd name="connsiteY4" fmla="*/ 1755648 h 3410712"/>
                  <a:gd name="connsiteX5" fmla="*/ 1901952 w 6153912"/>
                  <a:gd name="connsiteY5" fmla="*/ 1499616 h 3410712"/>
                  <a:gd name="connsiteX6" fmla="*/ 1975104 w 6153912"/>
                  <a:gd name="connsiteY6" fmla="*/ 1435608 h 3410712"/>
                  <a:gd name="connsiteX7" fmla="*/ 2057400 w 6153912"/>
                  <a:gd name="connsiteY7" fmla="*/ 1371600 h 3410712"/>
                  <a:gd name="connsiteX8" fmla="*/ 2084832 w 6153912"/>
                  <a:gd name="connsiteY8" fmla="*/ 1344168 h 3410712"/>
                  <a:gd name="connsiteX9" fmla="*/ 2157984 w 6153912"/>
                  <a:gd name="connsiteY9" fmla="*/ 1280160 h 3410712"/>
                  <a:gd name="connsiteX10" fmla="*/ 2450592 w 6153912"/>
                  <a:gd name="connsiteY10" fmla="*/ 1152144 h 3410712"/>
                  <a:gd name="connsiteX11" fmla="*/ 2450592 w 6153912"/>
                  <a:gd name="connsiteY11" fmla="*/ 1152144 h 3410712"/>
                  <a:gd name="connsiteX12" fmla="*/ 2916936 w 6153912"/>
                  <a:gd name="connsiteY12" fmla="*/ 859536 h 3410712"/>
                  <a:gd name="connsiteX13" fmla="*/ 3401568 w 6153912"/>
                  <a:gd name="connsiteY13" fmla="*/ 594360 h 3410712"/>
                  <a:gd name="connsiteX14" fmla="*/ 3877056 w 6153912"/>
                  <a:gd name="connsiteY14" fmla="*/ 411480 h 3410712"/>
                  <a:gd name="connsiteX15" fmla="*/ 4325112 w 6153912"/>
                  <a:gd name="connsiteY15" fmla="*/ 246888 h 3410712"/>
                  <a:gd name="connsiteX16" fmla="*/ 4928616 w 6153912"/>
                  <a:gd name="connsiteY16" fmla="*/ 82296 h 3410712"/>
                  <a:gd name="connsiteX17" fmla="*/ 5559552 w 6153912"/>
                  <a:gd name="connsiteY17" fmla="*/ 27432 h 3410712"/>
                  <a:gd name="connsiteX18" fmla="*/ 6153912 w 6153912"/>
                  <a:gd name="connsiteY18" fmla="*/ 0 h 3410712"/>
                  <a:gd name="connsiteX19" fmla="*/ 6117336 w 6153912"/>
                  <a:gd name="connsiteY19" fmla="*/ 969264 h 3410712"/>
                  <a:gd name="connsiteX20" fmla="*/ 5477256 w 6153912"/>
                  <a:gd name="connsiteY20" fmla="*/ 960120 h 3410712"/>
                  <a:gd name="connsiteX21" fmla="*/ 4672584 w 6153912"/>
                  <a:gd name="connsiteY21" fmla="*/ 1024128 h 3410712"/>
                  <a:gd name="connsiteX22" fmla="*/ 4014216 w 6153912"/>
                  <a:gd name="connsiteY22" fmla="*/ 1143000 h 3410712"/>
                  <a:gd name="connsiteX23" fmla="*/ 3310128 w 6153912"/>
                  <a:gd name="connsiteY23" fmla="*/ 1353312 h 3410712"/>
                  <a:gd name="connsiteX24" fmla="*/ 2404872 w 6153912"/>
                  <a:gd name="connsiteY24" fmla="*/ 1746504 h 3410712"/>
                  <a:gd name="connsiteX25" fmla="*/ 1764792 w 6153912"/>
                  <a:gd name="connsiteY25" fmla="*/ 2075688 h 3410712"/>
                  <a:gd name="connsiteX26" fmla="*/ 1691640 w 6153912"/>
                  <a:gd name="connsiteY26" fmla="*/ 2103120 h 3410712"/>
                  <a:gd name="connsiteX27" fmla="*/ 1664208 w 6153912"/>
                  <a:gd name="connsiteY27" fmla="*/ 2112264 h 3410712"/>
                  <a:gd name="connsiteX28" fmla="*/ 1627632 w 6153912"/>
                  <a:gd name="connsiteY28" fmla="*/ 2130552 h 3410712"/>
                  <a:gd name="connsiteX29" fmla="*/ 1563624 w 6153912"/>
                  <a:gd name="connsiteY29" fmla="*/ 2148840 h 3410712"/>
                  <a:gd name="connsiteX30" fmla="*/ 1536192 w 6153912"/>
                  <a:gd name="connsiteY30" fmla="*/ 2176272 h 3410712"/>
                  <a:gd name="connsiteX31" fmla="*/ 1508760 w 6153912"/>
                  <a:gd name="connsiteY31" fmla="*/ 2185416 h 3410712"/>
                  <a:gd name="connsiteX32" fmla="*/ 1463040 w 6153912"/>
                  <a:gd name="connsiteY32" fmla="*/ 2203704 h 3410712"/>
                  <a:gd name="connsiteX33" fmla="*/ 1371600 w 6153912"/>
                  <a:gd name="connsiteY33" fmla="*/ 2267712 h 3410712"/>
                  <a:gd name="connsiteX34" fmla="*/ 1325880 w 6153912"/>
                  <a:gd name="connsiteY34" fmla="*/ 2313432 h 3410712"/>
                  <a:gd name="connsiteX35" fmla="*/ 1289304 w 6153912"/>
                  <a:gd name="connsiteY35" fmla="*/ 2350008 h 3410712"/>
                  <a:gd name="connsiteX36" fmla="*/ 1243584 w 6153912"/>
                  <a:gd name="connsiteY36" fmla="*/ 2386584 h 3410712"/>
                  <a:gd name="connsiteX37" fmla="*/ 1225296 w 6153912"/>
                  <a:gd name="connsiteY37" fmla="*/ 2414016 h 3410712"/>
                  <a:gd name="connsiteX38" fmla="*/ 1143000 w 6153912"/>
                  <a:gd name="connsiteY38" fmla="*/ 2459736 h 3410712"/>
                  <a:gd name="connsiteX39" fmla="*/ 1088136 w 6153912"/>
                  <a:gd name="connsiteY39" fmla="*/ 2505456 h 3410712"/>
                  <a:gd name="connsiteX40" fmla="*/ 1060704 w 6153912"/>
                  <a:gd name="connsiteY40" fmla="*/ 2523744 h 3410712"/>
                  <a:gd name="connsiteX41" fmla="*/ 1060704 w 6153912"/>
                  <a:gd name="connsiteY41" fmla="*/ 2587752 h 3410712"/>
                  <a:gd name="connsiteX42" fmla="*/ 1060704 w 6153912"/>
                  <a:gd name="connsiteY42" fmla="*/ 2587752 h 3410712"/>
                  <a:gd name="connsiteX43" fmla="*/ 566928 w 6153912"/>
                  <a:gd name="connsiteY43" fmla="*/ 2962656 h 3410712"/>
                  <a:gd name="connsiteX44" fmla="*/ 27432 w 6153912"/>
                  <a:gd name="connsiteY44" fmla="*/ 3410712 h 3410712"/>
                  <a:gd name="connsiteX45" fmla="*/ 0 w 6153912"/>
                  <a:gd name="connsiteY45" fmla="*/ 3319272 h 3410712"/>
                  <a:gd name="connsiteX0" fmla="*/ 0 w 6153912"/>
                  <a:gd name="connsiteY0" fmla="*/ 3319272 h 3410712"/>
                  <a:gd name="connsiteX1" fmla="*/ 338328 w 6153912"/>
                  <a:gd name="connsiteY1" fmla="*/ 2935224 h 3410712"/>
                  <a:gd name="connsiteX2" fmla="*/ 768096 w 6153912"/>
                  <a:gd name="connsiteY2" fmla="*/ 2478024 h 3410712"/>
                  <a:gd name="connsiteX3" fmla="*/ 1152144 w 6153912"/>
                  <a:gd name="connsiteY3" fmla="*/ 2112264 h 3410712"/>
                  <a:gd name="connsiteX4" fmla="*/ 1572768 w 6153912"/>
                  <a:gd name="connsiteY4" fmla="*/ 1755648 h 3410712"/>
                  <a:gd name="connsiteX5" fmla="*/ 1901952 w 6153912"/>
                  <a:gd name="connsiteY5" fmla="*/ 1499616 h 3410712"/>
                  <a:gd name="connsiteX6" fmla="*/ 1975104 w 6153912"/>
                  <a:gd name="connsiteY6" fmla="*/ 1435608 h 3410712"/>
                  <a:gd name="connsiteX7" fmla="*/ 2057400 w 6153912"/>
                  <a:gd name="connsiteY7" fmla="*/ 1371600 h 3410712"/>
                  <a:gd name="connsiteX8" fmla="*/ 2084832 w 6153912"/>
                  <a:gd name="connsiteY8" fmla="*/ 1344168 h 3410712"/>
                  <a:gd name="connsiteX9" fmla="*/ 2450592 w 6153912"/>
                  <a:gd name="connsiteY9" fmla="*/ 1152144 h 3410712"/>
                  <a:gd name="connsiteX10" fmla="*/ 2450592 w 6153912"/>
                  <a:gd name="connsiteY10" fmla="*/ 1152144 h 3410712"/>
                  <a:gd name="connsiteX11" fmla="*/ 2916936 w 6153912"/>
                  <a:gd name="connsiteY11" fmla="*/ 859536 h 3410712"/>
                  <a:gd name="connsiteX12" fmla="*/ 3401568 w 6153912"/>
                  <a:gd name="connsiteY12" fmla="*/ 594360 h 3410712"/>
                  <a:gd name="connsiteX13" fmla="*/ 3877056 w 6153912"/>
                  <a:gd name="connsiteY13" fmla="*/ 411480 h 3410712"/>
                  <a:gd name="connsiteX14" fmla="*/ 4325112 w 6153912"/>
                  <a:gd name="connsiteY14" fmla="*/ 246888 h 3410712"/>
                  <a:gd name="connsiteX15" fmla="*/ 4928616 w 6153912"/>
                  <a:gd name="connsiteY15" fmla="*/ 82296 h 3410712"/>
                  <a:gd name="connsiteX16" fmla="*/ 5559552 w 6153912"/>
                  <a:gd name="connsiteY16" fmla="*/ 27432 h 3410712"/>
                  <a:gd name="connsiteX17" fmla="*/ 6153912 w 6153912"/>
                  <a:gd name="connsiteY17" fmla="*/ 0 h 3410712"/>
                  <a:gd name="connsiteX18" fmla="*/ 6117336 w 6153912"/>
                  <a:gd name="connsiteY18" fmla="*/ 969264 h 3410712"/>
                  <a:gd name="connsiteX19" fmla="*/ 5477256 w 6153912"/>
                  <a:gd name="connsiteY19" fmla="*/ 960120 h 3410712"/>
                  <a:gd name="connsiteX20" fmla="*/ 4672584 w 6153912"/>
                  <a:gd name="connsiteY20" fmla="*/ 1024128 h 3410712"/>
                  <a:gd name="connsiteX21" fmla="*/ 4014216 w 6153912"/>
                  <a:gd name="connsiteY21" fmla="*/ 1143000 h 3410712"/>
                  <a:gd name="connsiteX22" fmla="*/ 3310128 w 6153912"/>
                  <a:gd name="connsiteY22" fmla="*/ 1353312 h 3410712"/>
                  <a:gd name="connsiteX23" fmla="*/ 2404872 w 6153912"/>
                  <a:gd name="connsiteY23" fmla="*/ 1746504 h 3410712"/>
                  <a:gd name="connsiteX24" fmla="*/ 1764792 w 6153912"/>
                  <a:gd name="connsiteY24" fmla="*/ 2075688 h 3410712"/>
                  <a:gd name="connsiteX25" fmla="*/ 1691640 w 6153912"/>
                  <a:gd name="connsiteY25" fmla="*/ 2103120 h 3410712"/>
                  <a:gd name="connsiteX26" fmla="*/ 1664208 w 6153912"/>
                  <a:gd name="connsiteY26" fmla="*/ 2112264 h 3410712"/>
                  <a:gd name="connsiteX27" fmla="*/ 1627632 w 6153912"/>
                  <a:gd name="connsiteY27" fmla="*/ 2130552 h 3410712"/>
                  <a:gd name="connsiteX28" fmla="*/ 1563624 w 6153912"/>
                  <a:gd name="connsiteY28" fmla="*/ 2148840 h 3410712"/>
                  <a:gd name="connsiteX29" fmla="*/ 1536192 w 6153912"/>
                  <a:gd name="connsiteY29" fmla="*/ 2176272 h 3410712"/>
                  <a:gd name="connsiteX30" fmla="*/ 1508760 w 6153912"/>
                  <a:gd name="connsiteY30" fmla="*/ 2185416 h 3410712"/>
                  <a:gd name="connsiteX31" fmla="*/ 1463040 w 6153912"/>
                  <a:gd name="connsiteY31" fmla="*/ 2203704 h 3410712"/>
                  <a:gd name="connsiteX32" fmla="*/ 1371600 w 6153912"/>
                  <a:gd name="connsiteY32" fmla="*/ 2267712 h 3410712"/>
                  <a:gd name="connsiteX33" fmla="*/ 1325880 w 6153912"/>
                  <a:gd name="connsiteY33" fmla="*/ 2313432 h 3410712"/>
                  <a:gd name="connsiteX34" fmla="*/ 1289304 w 6153912"/>
                  <a:gd name="connsiteY34" fmla="*/ 2350008 h 3410712"/>
                  <a:gd name="connsiteX35" fmla="*/ 1243584 w 6153912"/>
                  <a:gd name="connsiteY35" fmla="*/ 2386584 h 3410712"/>
                  <a:gd name="connsiteX36" fmla="*/ 1225296 w 6153912"/>
                  <a:gd name="connsiteY36" fmla="*/ 2414016 h 3410712"/>
                  <a:gd name="connsiteX37" fmla="*/ 1143000 w 6153912"/>
                  <a:gd name="connsiteY37" fmla="*/ 2459736 h 3410712"/>
                  <a:gd name="connsiteX38" fmla="*/ 1088136 w 6153912"/>
                  <a:gd name="connsiteY38" fmla="*/ 2505456 h 3410712"/>
                  <a:gd name="connsiteX39" fmla="*/ 1060704 w 6153912"/>
                  <a:gd name="connsiteY39" fmla="*/ 2523744 h 3410712"/>
                  <a:gd name="connsiteX40" fmla="*/ 1060704 w 6153912"/>
                  <a:gd name="connsiteY40" fmla="*/ 2587752 h 3410712"/>
                  <a:gd name="connsiteX41" fmla="*/ 1060704 w 6153912"/>
                  <a:gd name="connsiteY41" fmla="*/ 2587752 h 3410712"/>
                  <a:gd name="connsiteX42" fmla="*/ 566928 w 6153912"/>
                  <a:gd name="connsiteY42" fmla="*/ 2962656 h 3410712"/>
                  <a:gd name="connsiteX43" fmla="*/ 27432 w 6153912"/>
                  <a:gd name="connsiteY43" fmla="*/ 3410712 h 3410712"/>
                  <a:gd name="connsiteX44" fmla="*/ 0 w 6153912"/>
                  <a:gd name="connsiteY44" fmla="*/ 3319272 h 3410712"/>
                  <a:gd name="connsiteX0" fmla="*/ 0 w 6153912"/>
                  <a:gd name="connsiteY0" fmla="*/ 3319272 h 3410712"/>
                  <a:gd name="connsiteX1" fmla="*/ 338328 w 6153912"/>
                  <a:gd name="connsiteY1" fmla="*/ 2935224 h 3410712"/>
                  <a:gd name="connsiteX2" fmla="*/ 768096 w 6153912"/>
                  <a:gd name="connsiteY2" fmla="*/ 2478024 h 3410712"/>
                  <a:gd name="connsiteX3" fmla="*/ 1152144 w 6153912"/>
                  <a:gd name="connsiteY3" fmla="*/ 2112264 h 3410712"/>
                  <a:gd name="connsiteX4" fmla="*/ 1572768 w 6153912"/>
                  <a:gd name="connsiteY4" fmla="*/ 1755648 h 3410712"/>
                  <a:gd name="connsiteX5" fmla="*/ 1901952 w 6153912"/>
                  <a:gd name="connsiteY5" fmla="*/ 1499616 h 3410712"/>
                  <a:gd name="connsiteX6" fmla="*/ 1975104 w 6153912"/>
                  <a:gd name="connsiteY6" fmla="*/ 1435608 h 3410712"/>
                  <a:gd name="connsiteX7" fmla="*/ 2057400 w 6153912"/>
                  <a:gd name="connsiteY7" fmla="*/ 1371600 h 3410712"/>
                  <a:gd name="connsiteX8" fmla="*/ 2450592 w 6153912"/>
                  <a:gd name="connsiteY8" fmla="*/ 1152144 h 3410712"/>
                  <a:gd name="connsiteX9" fmla="*/ 2450592 w 6153912"/>
                  <a:gd name="connsiteY9" fmla="*/ 1152144 h 3410712"/>
                  <a:gd name="connsiteX10" fmla="*/ 2916936 w 6153912"/>
                  <a:gd name="connsiteY10" fmla="*/ 859536 h 3410712"/>
                  <a:gd name="connsiteX11" fmla="*/ 3401568 w 6153912"/>
                  <a:gd name="connsiteY11" fmla="*/ 594360 h 3410712"/>
                  <a:gd name="connsiteX12" fmla="*/ 3877056 w 6153912"/>
                  <a:gd name="connsiteY12" fmla="*/ 411480 h 3410712"/>
                  <a:gd name="connsiteX13" fmla="*/ 4325112 w 6153912"/>
                  <a:gd name="connsiteY13" fmla="*/ 246888 h 3410712"/>
                  <a:gd name="connsiteX14" fmla="*/ 4928616 w 6153912"/>
                  <a:gd name="connsiteY14" fmla="*/ 82296 h 3410712"/>
                  <a:gd name="connsiteX15" fmla="*/ 5559552 w 6153912"/>
                  <a:gd name="connsiteY15" fmla="*/ 27432 h 3410712"/>
                  <a:gd name="connsiteX16" fmla="*/ 6153912 w 6153912"/>
                  <a:gd name="connsiteY16" fmla="*/ 0 h 3410712"/>
                  <a:gd name="connsiteX17" fmla="*/ 6117336 w 6153912"/>
                  <a:gd name="connsiteY17" fmla="*/ 969264 h 3410712"/>
                  <a:gd name="connsiteX18" fmla="*/ 5477256 w 6153912"/>
                  <a:gd name="connsiteY18" fmla="*/ 960120 h 3410712"/>
                  <a:gd name="connsiteX19" fmla="*/ 4672584 w 6153912"/>
                  <a:gd name="connsiteY19" fmla="*/ 1024128 h 3410712"/>
                  <a:gd name="connsiteX20" fmla="*/ 4014216 w 6153912"/>
                  <a:gd name="connsiteY20" fmla="*/ 1143000 h 3410712"/>
                  <a:gd name="connsiteX21" fmla="*/ 3310128 w 6153912"/>
                  <a:gd name="connsiteY21" fmla="*/ 1353312 h 3410712"/>
                  <a:gd name="connsiteX22" fmla="*/ 2404872 w 6153912"/>
                  <a:gd name="connsiteY22" fmla="*/ 1746504 h 3410712"/>
                  <a:gd name="connsiteX23" fmla="*/ 1764792 w 6153912"/>
                  <a:gd name="connsiteY23" fmla="*/ 2075688 h 3410712"/>
                  <a:gd name="connsiteX24" fmla="*/ 1691640 w 6153912"/>
                  <a:gd name="connsiteY24" fmla="*/ 2103120 h 3410712"/>
                  <a:gd name="connsiteX25" fmla="*/ 1664208 w 6153912"/>
                  <a:gd name="connsiteY25" fmla="*/ 2112264 h 3410712"/>
                  <a:gd name="connsiteX26" fmla="*/ 1627632 w 6153912"/>
                  <a:gd name="connsiteY26" fmla="*/ 2130552 h 3410712"/>
                  <a:gd name="connsiteX27" fmla="*/ 1563624 w 6153912"/>
                  <a:gd name="connsiteY27" fmla="*/ 2148840 h 3410712"/>
                  <a:gd name="connsiteX28" fmla="*/ 1536192 w 6153912"/>
                  <a:gd name="connsiteY28" fmla="*/ 2176272 h 3410712"/>
                  <a:gd name="connsiteX29" fmla="*/ 1508760 w 6153912"/>
                  <a:gd name="connsiteY29" fmla="*/ 2185416 h 3410712"/>
                  <a:gd name="connsiteX30" fmla="*/ 1463040 w 6153912"/>
                  <a:gd name="connsiteY30" fmla="*/ 2203704 h 3410712"/>
                  <a:gd name="connsiteX31" fmla="*/ 1371600 w 6153912"/>
                  <a:gd name="connsiteY31" fmla="*/ 2267712 h 3410712"/>
                  <a:gd name="connsiteX32" fmla="*/ 1325880 w 6153912"/>
                  <a:gd name="connsiteY32" fmla="*/ 2313432 h 3410712"/>
                  <a:gd name="connsiteX33" fmla="*/ 1289304 w 6153912"/>
                  <a:gd name="connsiteY33" fmla="*/ 2350008 h 3410712"/>
                  <a:gd name="connsiteX34" fmla="*/ 1243584 w 6153912"/>
                  <a:gd name="connsiteY34" fmla="*/ 2386584 h 3410712"/>
                  <a:gd name="connsiteX35" fmla="*/ 1225296 w 6153912"/>
                  <a:gd name="connsiteY35" fmla="*/ 2414016 h 3410712"/>
                  <a:gd name="connsiteX36" fmla="*/ 1143000 w 6153912"/>
                  <a:gd name="connsiteY36" fmla="*/ 2459736 h 3410712"/>
                  <a:gd name="connsiteX37" fmla="*/ 1088136 w 6153912"/>
                  <a:gd name="connsiteY37" fmla="*/ 2505456 h 3410712"/>
                  <a:gd name="connsiteX38" fmla="*/ 1060704 w 6153912"/>
                  <a:gd name="connsiteY38" fmla="*/ 2523744 h 3410712"/>
                  <a:gd name="connsiteX39" fmla="*/ 1060704 w 6153912"/>
                  <a:gd name="connsiteY39" fmla="*/ 2587752 h 3410712"/>
                  <a:gd name="connsiteX40" fmla="*/ 1060704 w 6153912"/>
                  <a:gd name="connsiteY40" fmla="*/ 2587752 h 3410712"/>
                  <a:gd name="connsiteX41" fmla="*/ 566928 w 6153912"/>
                  <a:gd name="connsiteY41" fmla="*/ 2962656 h 3410712"/>
                  <a:gd name="connsiteX42" fmla="*/ 27432 w 6153912"/>
                  <a:gd name="connsiteY42" fmla="*/ 3410712 h 3410712"/>
                  <a:gd name="connsiteX43" fmla="*/ 0 w 6153912"/>
                  <a:gd name="connsiteY43" fmla="*/ 3319272 h 3410712"/>
                  <a:gd name="connsiteX0" fmla="*/ 0 w 6153912"/>
                  <a:gd name="connsiteY0" fmla="*/ 3319272 h 3410712"/>
                  <a:gd name="connsiteX1" fmla="*/ 338328 w 6153912"/>
                  <a:gd name="connsiteY1" fmla="*/ 2935224 h 3410712"/>
                  <a:gd name="connsiteX2" fmla="*/ 768096 w 6153912"/>
                  <a:gd name="connsiteY2" fmla="*/ 2478024 h 3410712"/>
                  <a:gd name="connsiteX3" fmla="*/ 1152144 w 6153912"/>
                  <a:gd name="connsiteY3" fmla="*/ 2112264 h 3410712"/>
                  <a:gd name="connsiteX4" fmla="*/ 1572768 w 6153912"/>
                  <a:gd name="connsiteY4" fmla="*/ 1755648 h 3410712"/>
                  <a:gd name="connsiteX5" fmla="*/ 1901952 w 6153912"/>
                  <a:gd name="connsiteY5" fmla="*/ 1499616 h 3410712"/>
                  <a:gd name="connsiteX6" fmla="*/ 1975104 w 6153912"/>
                  <a:gd name="connsiteY6" fmla="*/ 1435608 h 3410712"/>
                  <a:gd name="connsiteX7" fmla="*/ 2450592 w 6153912"/>
                  <a:gd name="connsiteY7" fmla="*/ 1152144 h 3410712"/>
                  <a:gd name="connsiteX8" fmla="*/ 2450592 w 6153912"/>
                  <a:gd name="connsiteY8" fmla="*/ 1152144 h 3410712"/>
                  <a:gd name="connsiteX9" fmla="*/ 2916936 w 6153912"/>
                  <a:gd name="connsiteY9" fmla="*/ 859536 h 3410712"/>
                  <a:gd name="connsiteX10" fmla="*/ 3401568 w 6153912"/>
                  <a:gd name="connsiteY10" fmla="*/ 594360 h 3410712"/>
                  <a:gd name="connsiteX11" fmla="*/ 3877056 w 6153912"/>
                  <a:gd name="connsiteY11" fmla="*/ 411480 h 3410712"/>
                  <a:gd name="connsiteX12" fmla="*/ 4325112 w 6153912"/>
                  <a:gd name="connsiteY12" fmla="*/ 246888 h 3410712"/>
                  <a:gd name="connsiteX13" fmla="*/ 4928616 w 6153912"/>
                  <a:gd name="connsiteY13" fmla="*/ 82296 h 3410712"/>
                  <a:gd name="connsiteX14" fmla="*/ 5559552 w 6153912"/>
                  <a:gd name="connsiteY14" fmla="*/ 27432 h 3410712"/>
                  <a:gd name="connsiteX15" fmla="*/ 6153912 w 6153912"/>
                  <a:gd name="connsiteY15" fmla="*/ 0 h 3410712"/>
                  <a:gd name="connsiteX16" fmla="*/ 6117336 w 6153912"/>
                  <a:gd name="connsiteY16" fmla="*/ 969264 h 3410712"/>
                  <a:gd name="connsiteX17" fmla="*/ 5477256 w 6153912"/>
                  <a:gd name="connsiteY17" fmla="*/ 960120 h 3410712"/>
                  <a:gd name="connsiteX18" fmla="*/ 4672584 w 6153912"/>
                  <a:gd name="connsiteY18" fmla="*/ 1024128 h 3410712"/>
                  <a:gd name="connsiteX19" fmla="*/ 4014216 w 6153912"/>
                  <a:gd name="connsiteY19" fmla="*/ 1143000 h 3410712"/>
                  <a:gd name="connsiteX20" fmla="*/ 3310128 w 6153912"/>
                  <a:gd name="connsiteY20" fmla="*/ 1353312 h 3410712"/>
                  <a:gd name="connsiteX21" fmla="*/ 2404872 w 6153912"/>
                  <a:gd name="connsiteY21" fmla="*/ 1746504 h 3410712"/>
                  <a:gd name="connsiteX22" fmla="*/ 1764792 w 6153912"/>
                  <a:gd name="connsiteY22" fmla="*/ 2075688 h 3410712"/>
                  <a:gd name="connsiteX23" fmla="*/ 1691640 w 6153912"/>
                  <a:gd name="connsiteY23" fmla="*/ 2103120 h 3410712"/>
                  <a:gd name="connsiteX24" fmla="*/ 1664208 w 6153912"/>
                  <a:gd name="connsiteY24" fmla="*/ 2112264 h 3410712"/>
                  <a:gd name="connsiteX25" fmla="*/ 1627632 w 6153912"/>
                  <a:gd name="connsiteY25" fmla="*/ 2130552 h 3410712"/>
                  <a:gd name="connsiteX26" fmla="*/ 1563624 w 6153912"/>
                  <a:gd name="connsiteY26" fmla="*/ 2148840 h 3410712"/>
                  <a:gd name="connsiteX27" fmla="*/ 1536192 w 6153912"/>
                  <a:gd name="connsiteY27" fmla="*/ 2176272 h 3410712"/>
                  <a:gd name="connsiteX28" fmla="*/ 1508760 w 6153912"/>
                  <a:gd name="connsiteY28" fmla="*/ 2185416 h 3410712"/>
                  <a:gd name="connsiteX29" fmla="*/ 1463040 w 6153912"/>
                  <a:gd name="connsiteY29" fmla="*/ 2203704 h 3410712"/>
                  <a:gd name="connsiteX30" fmla="*/ 1371600 w 6153912"/>
                  <a:gd name="connsiteY30" fmla="*/ 2267712 h 3410712"/>
                  <a:gd name="connsiteX31" fmla="*/ 1325880 w 6153912"/>
                  <a:gd name="connsiteY31" fmla="*/ 2313432 h 3410712"/>
                  <a:gd name="connsiteX32" fmla="*/ 1289304 w 6153912"/>
                  <a:gd name="connsiteY32" fmla="*/ 2350008 h 3410712"/>
                  <a:gd name="connsiteX33" fmla="*/ 1243584 w 6153912"/>
                  <a:gd name="connsiteY33" fmla="*/ 2386584 h 3410712"/>
                  <a:gd name="connsiteX34" fmla="*/ 1225296 w 6153912"/>
                  <a:gd name="connsiteY34" fmla="*/ 2414016 h 3410712"/>
                  <a:gd name="connsiteX35" fmla="*/ 1143000 w 6153912"/>
                  <a:gd name="connsiteY35" fmla="*/ 2459736 h 3410712"/>
                  <a:gd name="connsiteX36" fmla="*/ 1088136 w 6153912"/>
                  <a:gd name="connsiteY36" fmla="*/ 2505456 h 3410712"/>
                  <a:gd name="connsiteX37" fmla="*/ 1060704 w 6153912"/>
                  <a:gd name="connsiteY37" fmla="*/ 2523744 h 3410712"/>
                  <a:gd name="connsiteX38" fmla="*/ 1060704 w 6153912"/>
                  <a:gd name="connsiteY38" fmla="*/ 2587752 h 3410712"/>
                  <a:gd name="connsiteX39" fmla="*/ 1060704 w 6153912"/>
                  <a:gd name="connsiteY39" fmla="*/ 2587752 h 3410712"/>
                  <a:gd name="connsiteX40" fmla="*/ 566928 w 6153912"/>
                  <a:gd name="connsiteY40" fmla="*/ 2962656 h 3410712"/>
                  <a:gd name="connsiteX41" fmla="*/ 27432 w 6153912"/>
                  <a:gd name="connsiteY41" fmla="*/ 3410712 h 3410712"/>
                  <a:gd name="connsiteX42" fmla="*/ 0 w 6153912"/>
                  <a:gd name="connsiteY42" fmla="*/ 3319272 h 3410712"/>
                  <a:gd name="connsiteX0" fmla="*/ 0 w 6153912"/>
                  <a:gd name="connsiteY0" fmla="*/ 3319272 h 3410712"/>
                  <a:gd name="connsiteX1" fmla="*/ 338328 w 6153912"/>
                  <a:gd name="connsiteY1" fmla="*/ 2935224 h 3410712"/>
                  <a:gd name="connsiteX2" fmla="*/ 768096 w 6153912"/>
                  <a:gd name="connsiteY2" fmla="*/ 2478024 h 3410712"/>
                  <a:gd name="connsiteX3" fmla="*/ 1152144 w 6153912"/>
                  <a:gd name="connsiteY3" fmla="*/ 2112264 h 3410712"/>
                  <a:gd name="connsiteX4" fmla="*/ 1572768 w 6153912"/>
                  <a:gd name="connsiteY4" fmla="*/ 1755648 h 3410712"/>
                  <a:gd name="connsiteX5" fmla="*/ 1901952 w 6153912"/>
                  <a:gd name="connsiteY5" fmla="*/ 1499616 h 3410712"/>
                  <a:gd name="connsiteX6" fmla="*/ 2450592 w 6153912"/>
                  <a:gd name="connsiteY6" fmla="*/ 1152144 h 3410712"/>
                  <a:gd name="connsiteX7" fmla="*/ 2450592 w 6153912"/>
                  <a:gd name="connsiteY7" fmla="*/ 1152144 h 3410712"/>
                  <a:gd name="connsiteX8" fmla="*/ 2916936 w 6153912"/>
                  <a:gd name="connsiteY8" fmla="*/ 859536 h 3410712"/>
                  <a:gd name="connsiteX9" fmla="*/ 3401568 w 6153912"/>
                  <a:gd name="connsiteY9" fmla="*/ 594360 h 3410712"/>
                  <a:gd name="connsiteX10" fmla="*/ 3877056 w 6153912"/>
                  <a:gd name="connsiteY10" fmla="*/ 411480 h 3410712"/>
                  <a:gd name="connsiteX11" fmla="*/ 4325112 w 6153912"/>
                  <a:gd name="connsiteY11" fmla="*/ 246888 h 3410712"/>
                  <a:gd name="connsiteX12" fmla="*/ 4928616 w 6153912"/>
                  <a:gd name="connsiteY12" fmla="*/ 82296 h 3410712"/>
                  <a:gd name="connsiteX13" fmla="*/ 5559552 w 6153912"/>
                  <a:gd name="connsiteY13" fmla="*/ 27432 h 3410712"/>
                  <a:gd name="connsiteX14" fmla="*/ 6153912 w 6153912"/>
                  <a:gd name="connsiteY14" fmla="*/ 0 h 3410712"/>
                  <a:gd name="connsiteX15" fmla="*/ 6117336 w 6153912"/>
                  <a:gd name="connsiteY15" fmla="*/ 969264 h 3410712"/>
                  <a:gd name="connsiteX16" fmla="*/ 5477256 w 6153912"/>
                  <a:gd name="connsiteY16" fmla="*/ 960120 h 3410712"/>
                  <a:gd name="connsiteX17" fmla="*/ 4672584 w 6153912"/>
                  <a:gd name="connsiteY17" fmla="*/ 1024128 h 3410712"/>
                  <a:gd name="connsiteX18" fmla="*/ 4014216 w 6153912"/>
                  <a:gd name="connsiteY18" fmla="*/ 1143000 h 3410712"/>
                  <a:gd name="connsiteX19" fmla="*/ 3310128 w 6153912"/>
                  <a:gd name="connsiteY19" fmla="*/ 1353312 h 3410712"/>
                  <a:gd name="connsiteX20" fmla="*/ 2404872 w 6153912"/>
                  <a:gd name="connsiteY20" fmla="*/ 1746504 h 3410712"/>
                  <a:gd name="connsiteX21" fmla="*/ 1764792 w 6153912"/>
                  <a:gd name="connsiteY21" fmla="*/ 2075688 h 3410712"/>
                  <a:gd name="connsiteX22" fmla="*/ 1691640 w 6153912"/>
                  <a:gd name="connsiteY22" fmla="*/ 2103120 h 3410712"/>
                  <a:gd name="connsiteX23" fmla="*/ 1664208 w 6153912"/>
                  <a:gd name="connsiteY23" fmla="*/ 2112264 h 3410712"/>
                  <a:gd name="connsiteX24" fmla="*/ 1627632 w 6153912"/>
                  <a:gd name="connsiteY24" fmla="*/ 2130552 h 3410712"/>
                  <a:gd name="connsiteX25" fmla="*/ 1563624 w 6153912"/>
                  <a:gd name="connsiteY25" fmla="*/ 2148840 h 3410712"/>
                  <a:gd name="connsiteX26" fmla="*/ 1536192 w 6153912"/>
                  <a:gd name="connsiteY26" fmla="*/ 2176272 h 3410712"/>
                  <a:gd name="connsiteX27" fmla="*/ 1508760 w 6153912"/>
                  <a:gd name="connsiteY27" fmla="*/ 2185416 h 3410712"/>
                  <a:gd name="connsiteX28" fmla="*/ 1463040 w 6153912"/>
                  <a:gd name="connsiteY28" fmla="*/ 2203704 h 3410712"/>
                  <a:gd name="connsiteX29" fmla="*/ 1371600 w 6153912"/>
                  <a:gd name="connsiteY29" fmla="*/ 2267712 h 3410712"/>
                  <a:gd name="connsiteX30" fmla="*/ 1325880 w 6153912"/>
                  <a:gd name="connsiteY30" fmla="*/ 2313432 h 3410712"/>
                  <a:gd name="connsiteX31" fmla="*/ 1289304 w 6153912"/>
                  <a:gd name="connsiteY31" fmla="*/ 2350008 h 3410712"/>
                  <a:gd name="connsiteX32" fmla="*/ 1243584 w 6153912"/>
                  <a:gd name="connsiteY32" fmla="*/ 2386584 h 3410712"/>
                  <a:gd name="connsiteX33" fmla="*/ 1225296 w 6153912"/>
                  <a:gd name="connsiteY33" fmla="*/ 2414016 h 3410712"/>
                  <a:gd name="connsiteX34" fmla="*/ 1143000 w 6153912"/>
                  <a:gd name="connsiteY34" fmla="*/ 2459736 h 3410712"/>
                  <a:gd name="connsiteX35" fmla="*/ 1088136 w 6153912"/>
                  <a:gd name="connsiteY35" fmla="*/ 2505456 h 3410712"/>
                  <a:gd name="connsiteX36" fmla="*/ 1060704 w 6153912"/>
                  <a:gd name="connsiteY36" fmla="*/ 2523744 h 3410712"/>
                  <a:gd name="connsiteX37" fmla="*/ 1060704 w 6153912"/>
                  <a:gd name="connsiteY37" fmla="*/ 2587752 h 3410712"/>
                  <a:gd name="connsiteX38" fmla="*/ 1060704 w 6153912"/>
                  <a:gd name="connsiteY38" fmla="*/ 2587752 h 3410712"/>
                  <a:gd name="connsiteX39" fmla="*/ 566928 w 6153912"/>
                  <a:gd name="connsiteY39" fmla="*/ 2962656 h 3410712"/>
                  <a:gd name="connsiteX40" fmla="*/ 27432 w 6153912"/>
                  <a:gd name="connsiteY40" fmla="*/ 3410712 h 3410712"/>
                  <a:gd name="connsiteX41" fmla="*/ 0 w 6153912"/>
                  <a:gd name="connsiteY41" fmla="*/ 3319272 h 3410712"/>
                  <a:gd name="connsiteX0" fmla="*/ 0 w 6153912"/>
                  <a:gd name="connsiteY0" fmla="*/ 3319272 h 3410712"/>
                  <a:gd name="connsiteX1" fmla="*/ 338328 w 6153912"/>
                  <a:gd name="connsiteY1" fmla="*/ 2935224 h 3410712"/>
                  <a:gd name="connsiteX2" fmla="*/ 768096 w 6153912"/>
                  <a:gd name="connsiteY2" fmla="*/ 2478024 h 3410712"/>
                  <a:gd name="connsiteX3" fmla="*/ 1152144 w 6153912"/>
                  <a:gd name="connsiteY3" fmla="*/ 2112264 h 3410712"/>
                  <a:gd name="connsiteX4" fmla="*/ 1572768 w 6153912"/>
                  <a:gd name="connsiteY4" fmla="*/ 1755648 h 3410712"/>
                  <a:gd name="connsiteX5" fmla="*/ 1901952 w 6153912"/>
                  <a:gd name="connsiteY5" fmla="*/ 1499616 h 3410712"/>
                  <a:gd name="connsiteX6" fmla="*/ 2450592 w 6153912"/>
                  <a:gd name="connsiteY6" fmla="*/ 1152144 h 3410712"/>
                  <a:gd name="connsiteX7" fmla="*/ 2450592 w 6153912"/>
                  <a:gd name="connsiteY7" fmla="*/ 1152144 h 3410712"/>
                  <a:gd name="connsiteX8" fmla="*/ 2916936 w 6153912"/>
                  <a:gd name="connsiteY8" fmla="*/ 859536 h 3410712"/>
                  <a:gd name="connsiteX9" fmla="*/ 3401568 w 6153912"/>
                  <a:gd name="connsiteY9" fmla="*/ 594360 h 3410712"/>
                  <a:gd name="connsiteX10" fmla="*/ 3877056 w 6153912"/>
                  <a:gd name="connsiteY10" fmla="*/ 411480 h 3410712"/>
                  <a:gd name="connsiteX11" fmla="*/ 4325112 w 6153912"/>
                  <a:gd name="connsiteY11" fmla="*/ 246888 h 3410712"/>
                  <a:gd name="connsiteX12" fmla="*/ 4928616 w 6153912"/>
                  <a:gd name="connsiteY12" fmla="*/ 82296 h 3410712"/>
                  <a:gd name="connsiteX13" fmla="*/ 5559552 w 6153912"/>
                  <a:gd name="connsiteY13" fmla="*/ 27432 h 3410712"/>
                  <a:gd name="connsiteX14" fmla="*/ 6153912 w 6153912"/>
                  <a:gd name="connsiteY14" fmla="*/ 0 h 3410712"/>
                  <a:gd name="connsiteX15" fmla="*/ 6117336 w 6153912"/>
                  <a:gd name="connsiteY15" fmla="*/ 969264 h 3410712"/>
                  <a:gd name="connsiteX16" fmla="*/ 5477256 w 6153912"/>
                  <a:gd name="connsiteY16" fmla="*/ 960120 h 3410712"/>
                  <a:gd name="connsiteX17" fmla="*/ 4672584 w 6153912"/>
                  <a:gd name="connsiteY17" fmla="*/ 1024128 h 3410712"/>
                  <a:gd name="connsiteX18" fmla="*/ 4014216 w 6153912"/>
                  <a:gd name="connsiteY18" fmla="*/ 1143000 h 3410712"/>
                  <a:gd name="connsiteX19" fmla="*/ 3310128 w 6153912"/>
                  <a:gd name="connsiteY19" fmla="*/ 1353312 h 3410712"/>
                  <a:gd name="connsiteX20" fmla="*/ 2404872 w 6153912"/>
                  <a:gd name="connsiteY20" fmla="*/ 1746504 h 3410712"/>
                  <a:gd name="connsiteX21" fmla="*/ 1764792 w 6153912"/>
                  <a:gd name="connsiteY21" fmla="*/ 2075688 h 3410712"/>
                  <a:gd name="connsiteX22" fmla="*/ 1691640 w 6153912"/>
                  <a:gd name="connsiteY22" fmla="*/ 2103120 h 3410712"/>
                  <a:gd name="connsiteX23" fmla="*/ 1664208 w 6153912"/>
                  <a:gd name="connsiteY23" fmla="*/ 2112264 h 3410712"/>
                  <a:gd name="connsiteX24" fmla="*/ 1627632 w 6153912"/>
                  <a:gd name="connsiteY24" fmla="*/ 2130552 h 3410712"/>
                  <a:gd name="connsiteX25" fmla="*/ 1563624 w 6153912"/>
                  <a:gd name="connsiteY25" fmla="*/ 2148840 h 3410712"/>
                  <a:gd name="connsiteX26" fmla="*/ 1536192 w 6153912"/>
                  <a:gd name="connsiteY26" fmla="*/ 2176272 h 3410712"/>
                  <a:gd name="connsiteX27" fmla="*/ 1508760 w 6153912"/>
                  <a:gd name="connsiteY27" fmla="*/ 2185416 h 3410712"/>
                  <a:gd name="connsiteX28" fmla="*/ 1371600 w 6153912"/>
                  <a:gd name="connsiteY28" fmla="*/ 2267712 h 3410712"/>
                  <a:gd name="connsiteX29" fmla="*/ 1325880 w 6153912"/>
                  <a:gd name="connsiteY29" fmla="*/ 2313432 h 3410712"/>
                  <a:gd name="connsiteX30" fmla="*/ 1289304 w 6153912"/>
                  <a:gd name="connsiteY30" fmla="*/ 2350008 h 3410712"/>
                  <a:gd name="connsiteX31" fmla="*/ 1243584 w 6153912"/>
                  <a:gd name="connsiteY31" fmla="*/ 2386584 h 3410712"/>
                  <a:gd name="connsiteX32" fmla="*/ 1225296 w 6153912"/>
                  <a:gd name="connsiteY32" fmla="*/ 2414016 h 3410712"/>
                  <a:gd name="connsiteX33" fmla="*/ 1143000 w 6153912"/>
                  <a:gd name="connsiteY33" fmla="*/ 2459736 h 3410712"/>
                  <a:gd name="connsiteX34" fmla="*/ 1088136 w 6153912"/>
                  <a:gd name="connsiteY34" fmla="*/ 2505456 h 3410712"/>
                  <a:gd name="connsiteX35" fmla="*/ 1060704 w 6153912"/>
                  <a:gd name="connsiteY35" fmla="*/ 2523744 h 3410712"/>
                  <a:gd name="connsiteX36" fmla="*/ 1060704 w 6153912"/>
                  <a:gd name="connsiteY36" fmla="*/ 2587752 h 3410712"/>
                  <a:gd name="connsiteX37" fmla="*/ 1060704 w 6153912"/>
                  <a:gd name="connsiteY37" fmla="*/ 2587752 h 3410712"/>
                  <a:gd name="connsiteX38" fmla="*/ 566928 w 6153912"/>
                  <a:gd name="connsiteY38" fmla="*/ 2962656 h 3410712"/>
                  <a:gd name="connsiteX39" fmla="*/ 27432 w 6153912"/>
                  <a:gd name="connsiteY39" fmla="*/ 3410712 h 3410712"/>
                  <a:gd name="connsiteX40" fmla="*/ 0 w 6153912"/>
                  <a:gd name="connsiteY40" fmla="*/ 3319272 h 3410712"/>
                  <a:gd name="connsiteX0" fmla="*/ 0 w 6153912"/>
                  <a:gd name="connsiteY0" fmla="*/ 3319272 h 3410712"/>
                  <a:gd name="connsiteX1" fmla="*/ 338328 w 6153912"/>
                  <a:gd name="connsiteY1" fmla="*/ 2935224 h 3410712"/>
                  <a:gd name="connsiteX2" fmla="*/ 768096 w 6153912"/>
                  <a:gd name="connsiteY2" fmla="*/ 2478024 h 3410712"/>
                  <a:gd name="connsiteX3" fmla="*/ 1152144 w 6153912"/>
                  <a:gd name="connsiteY3" fmla="*/ 2112264 h 3410712"/>
                  <a:gd name="connsiteX4" fmla="*/ 1572768 w 6153912"/>
                  <a:gd name="connsiteY4" fmla="*/ 1755648 h 3410712"/>
                  <a:gd name="connsiteX5" fmla="*/ 1901952 w 6153912"/>
                  <a:gd name="connsiteY5" fmla="*/ 1499616 h 3410712"/>
                  <a:gd name="connsiteX6" fmla="*/ 2450592 w 6153912"/>
                  <a:gd name="connsiteY6" fmla="*/ 1152144 h 3410712"/>
                  <a:gd name="connsiteX7" fmla="*/ 2450592 w 6153912"/>
                  <a:gd name="connsiteY7" fmla="*/ 1152144 h 3410712"/>
                  <a:gd name="connsiteX8" fmla="*/ 2916936 w 6153912"/>
                  <a:gd name="connsiteY8" fmla="*/ 859536 h 3410712"/>
                  <a:gd name="connsiteX9" fmla="*/ 3401568 w 6153912"/>
                  <a:gd name="connsiteY9" fmla="*/ 594360 h 3410712"/>
                  <a:gd name="connsiteX10" fmla="*/ 3877056 w 6153912"/>
                  <a:gd name="connsiteY10" fmla="*/ 411480 h 3410712"/>
                  <a:gd name="connsiteX11" fmla="*/ 4325112 w 6153912"/>
                  <a:gd name="connsiteY11" fmla="*/ 246888 h 3410712"/>
                  <a:gd name="connsiteX12" fmla="*/ 4928616 w 6153912"/>
                  <a:gd name="connsiteY12" fmla="*/ 82296 h 3410712"/>
                  <a:gd name="connsiteX13" fmla="*/ 5559552 w 6153912"/>
                  <a:gd name="connsiteY13" fmla="*/ 27432 h 3410712"/>
                  <a:gd name="connsiteX14" fmla="*/ 6153912 w 6153912"/>
                  <a:gd name="connsiteY14" fmla="*/ 0 h 3410712"/>
                  <a:gd name="connsiteX15" fmla="*/ 6117336 w 6153912"/>
                  <a:gd name="connsiteY15" fmla="*/ 969264 h 3410712"/>
                  <a:gd name="connsiteX16" fmla="*/ 5477256 w 6153912"/>
                  <a:gd name="connsiteY16" fmla="*/ 960120 h 3410712"/>
                  <a:gd name="connsiteX17" fmla="*/ 4672584 w 6153912"/>
                  <a:gd name="connsiteY17" fmla="*/ 1024128 h 3410712"/>
                  <a:gd name="connsiteX18" fmla="*/ 4014216 w 6153912"/>
                  <a:gd name="connsiteY18" fmla="*/ 1143000 h 3410712"/>
                  <a:gd name="connsiteX19" fmla="*/ 3310128 w 6153912"/>
                  <a:gd name="connsiteY19" fmla="*/ 1353312 h 3410712"/>
                  <a:gd name="connsiteX20" fmla="*/ 2404872 w 6153912"/>
                  <a:gd name="connsiteY20" fmla="*/ 1746504 h 3410712"/>
                  <a:gd name="connsiteX21" fmla="*/ 1764792 w 6153912"/>
                  <a:gd name="connsiteY21" fmla="*/ 2075688 h 3410712"/>
                  <a:gd name="connsiteX22" fmla="*/ 1691640 w 6153912"/>
                  <a:gd name="connsiteY22" fmla="*/ 2103120 h 3410712"/>
                  <a:gd name="connsiteX23" fmla="*/ 1664208 w 6153912"/>
                  <a:gd name="connsiteY23" fmla="*/ 2112264 h 3410712"/>
                  <a:gd name="connsiteX24" fmla="*/ 1627632 w 6153912"/>
                  <a:gd name="connsiteY24" fmla="*/ 2130552 h 3410712"/>
                  <a:gd name="connsiteX25" fmla="*/ 1563624 w 6153912"/>
                  <a:gd name="connsiteY25" fmla="*/ 2148840 h 3410712"/>
                  <a:gd name="connsiteX26" fmla="*/ 1536192 w 6153912"/>
                  <a:gd name="connsiteY26" fmla="*/ 2176272 h 3410712"/>
                  <a:gd name="connsiteX27" fmla="*/ 1371600 w 6153912"/>
                  <a:gd name="connsiteY27" fmla="*/ 2267712 h 3410712"/>
                  <a:gd name="connsiteX28" fmla="*/ 1325880 w 6153912"/>
                  <a:gd name="connsiteY28" fmla="*/ 2313432 h 3410712"/>
                  <a:gd name="connsiteX29" fmla="*/ 1289304 w 6153912"/>
                  <a:gd name="connsiteY29" fmla="*/ 2350008 h 3410712"/>
                  <a:gd name="connsiteX30" fmla="*/ 1243584 w 6153912"/>
                  <a:gd name="connsiteY30" fmla="*/ 2386584 h 3410712"/>
                  <a:gd name="connsiteX31" fmla="*/ 1225296 w 6153912"/>
                  <a:gd name="connsiteY31" fmla="*/ 2414016 h 3410712"/>
                  <a:gd name="connsiteX32" fmla="*/ 1143000 w 6153912"/>
                  <a:gd name="connsiteY32" fmla="*/ 2459736 h 3410712"/>
                  <a:gd name="connsiteX33" fmla="*/ 1088136 w 6153912"/>
                  <a:gd name="connsiteY33" fmla="*/ 2505456 h 3410712"/>
                  <a:gd name="connsiteX34" fmla="*/ 1060704 w 6153912"/>
                  <a:gd name="connsiteY34" fmla="*/ 2523744 h 3410712"/>
                  <a:gd name="connsiteX35" fmla="*/ 1060704 w 6153912"/>
                  <a:gd name="connsiteY35" fmla="*/ 2587752 h 3410712"/>
                  <a:gd name="connsiteX36" fmla="*/ 1060704 w 6153912"/>
                  <a:gd name="connsiteY36" fmla="*/ 2587752 h 3410712"/>
                  <a:gd name="connsiteX37" fmla="*/ 566928 w 6153912"/>
                  <a:gd name="connsiteY37" fmla="*/ 2962656 h 3410712"/>
                  <a:gd name="connsiteX38" fmla="*/ 27432 w 6153912"/>
                  <a:gd name="connsiteY38" fmla="*/ 3410712 h 3410712"/>
                  <a:gd name="connsiteX39" fmla="*/ 0 w 6153912"/>
                  <a:gd name="connsiteY39" fmla="*/ 3319272 h 3410712"/>
                  <a:gd name="connsiteX0" fmla="*/ 0 w 6153912"/>
                  <a:gd name="connsiteY0" fmla="*/ 3319272 h 3410712"/>
                  <a:gd name="connsiteX1" fmla="*/ 338328 w 6153912"/>
                  <a:gd name="connsiteY1" fmla="*/ 2935224 h 3410712"/>
                  <a:gd name="connsiteX2" fmla="*/ 768096 w 6153912"/>
                  <a:gd name="connsiteY2" fmla="*/ 2478024 h 3410712"/>
                  <a:gd name="connsiteX3" fmla="*/ 1152144 w 6153912"/>
                  <a:gd name="connsiteY3" fmla="*/ 2112264 h 3410712"/>
                  <a:gd name="connsiteX4" fmla="*/ 1572768 w 6153912"/>
                  <a:gd name="connsiteY4" fmla="*/ 1755648 h 3410712"/>
                  <a:gd name="connsiteX5" fmla="*/ 1901952 w 6153912"/>
                  <a:gd name="connsiteY5" fmla="*/ 1499616 h 3410712"/>
                  <a:gd name="connsiteX6" fmla="*/ 2450592 w 6153912"/>
                  <a:gd name="connsiteY6" fmla="*/ 1152144 h 3410712"/>
                  <a:gd name="connsiteX7" fmla="*/ 2450592 w 6153912"/>
                  <a:gd name="connsiteY7" fmla="*/ 1152144 h 3410712"/>
                  <a:gd name="connsiteX8" fmla="*/ 2916936 w 6153912"/>
                  <a:gd name="connsiteY8" fmla="*/ 859536 h 3410712"/>
                  <a:gd name="connsiteX9" fmla="*/ 3401568 w 6153912"/>
                  <a:gd name="connsiteY9" fmla="*/ 594360 h 3410712"/>
                  <a:gd name="connsiteX10" fmla="*/ 3877056 w 6153912"/>
                  <a:gd name="connsiteY10" fmla="*/ 411480 h 3410712"/>
                  <a:gd name="connsiteX11" fmla="*/ 4325112 w 6153912"/>
                  <a:gd name="connsiteY11" fmla="*/ 246888 h 3410712"/>
                  <a:gd name="connsiteX12" fmla="*/ 4928616 w 6153912"/>
                  <a:gd name="connsiteY12" fmla="*/ 82296 h 3410712"/>
                  <a:gd name="connsiteX13" fmla="*/ 5559552 w 6153912"/>
                  <a:gd name="connsiteY13" fmla="*/ 27432 h 3410712"/>
                  <a:gd name="connsiteX14" fmla="*/ 6153912 w 6153912"/>
                  <a:gd name="connsiteY14" fmla="*/ 0 h 3410712"/>
                  <a:gd name="connsiteX15" fmla="*/ 6117336 w 6153912"/>
                  <a:gd name="connsiteY15" fmla="*/ 969264 h 3410712"/>
                  <a:gd name="connsiteX16" fmla="*/ 5477256 w 6153912"/>
                  <a:gd name="connsiteY16" fmla="*/ 960120 h 3410712"/>
                  <a:gd name="connsiteX17" fmla="*/ 4672584 w 6153912"/>
                  <a:gd name="connsiteY17" fmla="*/ 1024128 h 3410712"/>
                  <a:gd name="connsiteX18" fmla="*/ 4014216 w 6153912"/>
                  <a:gd name="connsiteY18" fmla="*/ 1143000 h 3410712"/>
                  <a:gd name="connsiteX19" fmla="*/ 3310128 w 6153912"/>
                  <a:gd name="connsiteY19" fmla="*/ 1353312 h 3410712"/>
                  <a:gd name="connsiteX20" fmla="*/ 2404872 w 6153912"/>
                  <a:gd name="connsiteY20" fmla="*/ 1746504 h 3410712"/>
                  <a:gd name="connsiteX21" fmla="*/ 1764792 w 6153912"/>
                  <a:gd name="connsiteY21" fmla="*/ 2075688 h 3410712"/>
                  <a:gd name="connsiteX22" fmla="*/ 1691640 w 6153912"/>
                  <a:gd name="connsiteY22" fmla="*/ 2103120 h 3410712"/>
                  <a:gd name="connsiteX23" fmla="*/ 1664208 w 6153912"/>
                  <a:gd name="connsiteY23" fmla="*/ 2112264 h 3410712"/>
                  <a:gd name="connsiteX24" fmla="*/ 1627632 w 6153912"/>
                  <a:gd name="connsiteY24" fmla="*/ 2130552 h 3410712"/>
                  <a:gd name="connsiteX25" fmla="*/ 1563624 w 6153912"/>
                  <a:gd name="connsiteY25" fmla="*/ 2148840 h 3410712"/>
                  <a:gd name="connsiteX26" fmla="*/ 1536192 w 6153912"/>
                  <a:gd name="connsiteY26" fmla="*/ 2176272 h 3410712"/>
                  <a:gd name="connsiteX27" fmla="*/ 1371600 w 6153912"/>
                  <a:gd name="connsiteY27" fmla="*/ 2267712 h 3410712"/>
                  <a:gd name="connsiteX28" fmla="*/ 1325880 w 6153912"/>
                  <a:gd name="connsiteY28" fmla="*/ 2313432 h 3410712"/>
                  <a:gd name="connsiteX29" fmla="*/ 1289304 w 6153912"/>
                  <a:gd name="connsiteY29" fmla="*/ 2350008 h 3410712"/>
                  <a:gd name="connsiteX30" fmla="*/ 1225296 w 6153912"/>
                  <a:gd name="connsiteY30" fmla="*/ 2414016 h 3410712"/>
                  <a:gd name="connsiteX31" fmla="*/ 1143000 w 6153912"/>
                  <a:gd name="connsiteY31" fmla="*/ 2459736 h 3410712"/>
                  <a:gd name="connsiteX32" fmla="*/ 1088136 w 6153912"/>
                  <a:gd name="connsiteY32" fmla="*/ 2505456 h 3410712"/>
                  <a:gd name="connsiteX33" fmla="*/ 1060704 w 6153912"/>
                  <a:gd name="connsiteY33" fmla="*/ 2523744 h 3410712"/>
                  <a:gd name="connsiteX34" fmla="*/ 1060704 w 6153912"/>
                  <a:gd name="connsiteY34" fmla="*/ 2587752 h 3410712"/>
                  <a:gd name="connsiteX35" fmla="*/ 1060704 w 6153912"/>
                  <a:gd name="connsiteY35" fmla="*/ 2587752 h 3410712"/>
                  <a:gd name="connsiteX36" fmla="*/ 566928 w 6153912"/>
                  <a:gd name="connsiteY36" fmla="*/ 2962656 h 3410712"/>
                  <a:gd name="connsiteX37" fmla="*/ 27432 w 6153912"/>
                  <a:gd name="connsiteY37" fmla="*/ 3410712 h 3410712"/>
                  <a:gd name="connsiteX38" fmla="*/ 0 w 6153912"/>
                  <a:gd name="connsiteY38" fmla="*/ 3319272 h 3410712"/>
                  <a:gd name="connsiteX0" fmla="*/ 0 w 6153912"/>
                  <a:gd name="connsiteY0" fmla="*/ 3319272 h 3410712"/>
                  <a:gd name="connsiteX1" fmla="*/ 338328 w 6153912"/>
                  <a:gd name="connsiteY1" fmla="*/ 2935224 h 3410712"/>
                  <a:gd name="connsiteX2" fmla="*/ 768096 w 6153912"/>
                  <a:gd name="connsiteY2" fmla="*/ 2478024 h 3410712"/>
                  <a:gd name="connsiteX3" fmla="*/ 1152144 w 6153912"/>
                  <a:gd name="connsiteY3" fmla="*/ 2112264 h 3410712"/>
                  <a:gd name="connsiteX4" fmla="*/ 1572768 w 6153912"/>
                  <a:gd name="connsiteY4" fmla="*/ 1755648 h 3410712"/>
                  <a:gd name="connsiteX5" fmla="*/ 1901952 w 6153912"/>
                  <a:gd name="connsiteY5" fmla="*/ 1499616 h 3410712"/>
                  <a:gd name="connsiteX6" fmla="*/ 2450592 w 6153912"/>
                  <a:gd name="connsiteY6" fmla="*/ 1152144 h 3410712"/>
                  <a:gd name="connsiteX7" fmla="*/ 2450592 w 6153912"/>
                  <a:gd name="connsiteY7" fmla="*/ 1152144 h 3410712"/>
                  <a:gd name="connsiteX8" fmla="*/ 2916936 w 6153912"/>
                  <a:gd name="connsiteY8" fmla="*/ 859536 h 3410712"/>
                  <a:gd name="connsiteX9" fmla="*/ 3401568 w 6153912"/>
                  <a:gd name="connsiteY9" fmla="*/ 594360 h 3410712"/>
                  <a:gd name="connsiteX10" fmla="*/ 3877056 w 6153912"/>
                  <a:gd name="connsiteY10" fmla="*/ 411480 h 3410712"/>
                  <a:gd name="connsiteX11" fmla="*/ 4325112 w 6153912"/>
                  <a:gd name="connsiteY11" fmla="*/ 246888 h 3410712"/>
                  <a:gd name="connsiteX12" fmla="*/ 4928616 w 6153912"/>
                  <a:gd name="connsiteY12" fmla="*/ 82296 h 3410712"/>
                  <a:gd name="connsiteX13" fmla="*/ 5559552 w 6153912"/>
                  <a:gd name="connsiteY13" fmla="*/ 27432 h 3410712"/>
                  <a:gd name="connsiteX14" fmla="*/ 6153912 w 6153912"/>
                  <a:gd name="connsiteY14" fmla="*/ 0 h 3410712"/>
                  <a:gd name="connsiteX15" fmla="*/ 6117336 w 6153912"/>
                  <a:gd name="connsiteY15" fmla="*/ 969264 h 3410712"/>
                  <a:gd name="connsiteX16" fmla="*/ 5477256 w 6153912"/>
                  <a:gd name="connsiteY16" fmla="*/ 960120 h 3410712"/>
                  <a:gd name="connsiteX17" fmla="*/ 4672584 w 6153912"/>
                  <a:gd name="connsiteY17" fmla="*/ 1024128 h 3410712"/>
                  <a:gd name="connsiteX18" fmla="*/ 4014216 w 6153912"/>
                  <a:gd name="connsiteY18" fmla="*/ 1143000 h 3410712"/>
                  <a:gd name="connsiteX19" fmla="*/ 3310128 w 6153912"/>
                  <a:gd name="connsiteY19" fmla="*/ 1353312 h 3410712"/>
                  <a:gd name="connsiteX20" fmla="*/ 2404872 w 6153912"/>
                  <a:gd name="connsiteY20" fmla="*/ 1746504 h 3410712"/>
                  <a:gd name="connsiteX21" fmla="*/ 1764792 w 6153912"/>
                  <a:gd name="connsiteY21" fmla="*/ 2075688 h 3410712"/>
                  <a:gd name="connsiteX22" fmla="*/ 1691640 w 6153912"/>
                  <a:gd name="connsiteY22" fmla="*/ 2103120 h 3410712"/>
                  <a:gd name="connsiteX23" fmla="*/ 1664208 w 6153912"/>
                  <a:gd name="connsiteY23" fmla="*/ 2112264 h 3410712"/>
                  <a:gd name="connsiteX24" fmla="*/ 1627632 w 6153912"/>
                  <a:gd name="connsiteY24" fmla="*/ 2130552 h 3410712"/>
                  <a:gd name="connsiteX25" fmla="*/ 1563624 w 6153912"/>
                  <a:gd name="connsiteY25" fmla="*/ 2148840 h 3410712"/>
                  <a:gd name="connsiteX26" fmla="*/ 1536192 w 6153912"/>
                  <a:gd name="connsiteY26" fmla="*/ 2176272 h 3410712"/>
                  <a:gd name="connsiteX27" fmla="*/ 1371600 w 6153912"/>
                  <a:gd name="connsiteY27" fmla="*/ 2267712 h 3410712"/>
                  <a:gd name="connsiteX28" fmla="*/ 1325880 w 6153912"/>
                  <a:gd name="connsiteY28" fmla="*/ 2313432 h 3410712"/>
                  <a:gd name="connsiteX29" fmla="*/ 1289304 w 6153912"/>
                  <a:gd name="connsiteY29" fmla="*/ 2350008 h 3410712"/>
                  <a:gd name="connsiteX30" fmla="*/ 1225296 w 6153912"/>
                  <a:gd name="connsiteY30" fmla="*/ 2414016 h 3410712"/>
                  <a:gd name="connsiteX31" fmla="*/ 1088136 w 6153912"/>
                  <a:gd name="connsiteY31" fmla="*/ 2505456 h 3410712"/>
                  <a:gd name="connsiteX32" fmla="*/ 1060704 w 6153912"/>
                  <a:gd name="connsiteY32" fmla="*/ 2523744 h 3410712"/>
                  <a:gd name="connsiteX33" fmla="*/ 1060704 w 6153912"/>
                  <a:gd name="connsiteY33" fmla="*/ 2587752 h 3410712"/>
                  <a:gd name="connsiteX34" fmla="*/ 1060704 w 6153912"/>
                  <a:gd name="connsiteY34" fmla="*/ 2587752 h 3410712"/>
                  <a:gd name="connsiteX35" fmla="*/ 566928 w 6153912"/>
                  <a:gd name="connsiteY35" fmla="*/ 2962656 h 3410712"/>
                  <a:gd name="connsiteX36" fmla="*/ 27432 w 6153912"/>
                  <a:gd name="connsiteY36" fmla="*/ 3410712 h 3410712"/>
                  <a:gd name="connsiteX37" fmla="*/ 0 w 6153912"/>
                  <a:gd name="connsiteY37" fmla="*/ 3319272 h 3410712"/>
                  <a:gd name="connsiteX0" fmla="*/ 0 w 6153912"/>
                  <a:gd name="connsiteY0" fmla="*/ 3319272 h 3410712"/>
                  <a:gd name="connsiteX1" fmla="*/ 338328 w 6153912"/>
                  <a:gd name="connsiteY1" fmla="*/ 2935224 h 3410712"/>
                  <a:gd name="connsiteX2" fmla="*/ 768096 w 6153912"/>
                  <a:gd name="connsiteY2" fmla="*/ 2478024 h 3410712"/>
                  <a:gd name="connsiteX3" fmla="*/ 1152144 w 6153912"/>
                  <a:gd name="connsiteY3" fmla="*/ 2112264 h 3410712"/>
                  <a:gd name="connsiteX4" fmla="*/ 1572768 w 6153912"/>
                  <a:gd name="connsiteY4" fmla="*/ 1755648 h 3410712"/>
                  <a:gd name="connsiteX5" fmla="*/ 1901952 w 6153912"/>
                  <a:gd name="connsiteY5" fmla="*/ 1499616 h 3410712"/>
                  <a:gd name="connsiteX6" fmla="*/ 2450592 w 6153912"/>
                  <a:gd name="connsiteY6" fmla="*/ 1152144 h 3410712"/>
                  <a:gd name="connsiteX7" fmla="*/ 2450592 w 6153912"/>
                  <a:gd name="connsiteY7" fmla="*/ 1152144 h 3410712"/>
                  <a:gd name="connsiteX8" fmla="*/ 2916936 w 6153912"/>
                  <a:gd name="connsiteY8" fmla="*/ 859536 h 3410712"/>
                  <a:gd name="connsiteX9" fmla="*/ 3401568 w 6153912"/>
                  <a:gd name="connsiteY9" fmla="*/ 594360 h 3410712"/>
                  <a:gd name="connsiteX10" fmla="*/ 3877056 w 6153912"/>
                  <a:gd name="connsiteY10" fmla="*/ 411480 h 3410712"/>
                  <a:gd name="connsiteX11" fmla="*/ 4325112 w 6153912"/>
                  <a:gd name="connsiteY11" fmla="*/ 246888 h 3410712"/>
                  <a:gd name="connsiteX12" fmla="*/ 4928616 w 6153912"/>
                  <a:gd name="connsiteY12" fmla="*/ 82296 h 3410712"/>
                  <a:gd name="connsiteX13" fmla="*/ 5559552 w 6153912"/>
                  <a:gd name="connsiteY13" fmla="*/ 27432 h 3410712"/>
                  <a:gd name="connsiteX14" fmla="*/ 6153912 w 6153912"/>
                  <a:gd name="connsiteY14" fmla="*/ 0 h 3410712"/>
                  <a:gd name="connsiteX15" fmla="*/ 6117336 w 6153912"/>
                  <a:gd name="connsiteY15" fmla="*/ 969264 h 3410712"/>
                  <a:gd name="connsiteX16" fmla="*/ 5477256 w 6153912"/>
                  <a:gd name="connsiteY16" fmla="*/ 960120 h 3410712"/>
                  <a:gd name="connsiteX17" fmla="*/ 4672584 w 6153912"/>
                  <a:gd name="connsiteY17" fmla="*/ 1024128 h 3410712"/>
                  <a:gd name="connsiteX18" fmla="*/ 4014216 w 6153912"/>
                  <a:gd name="connsiteY18" fmla="*/ 1143000 h 3410712"/>
                  <a:gd name="connsiteX19" fmla="*/ 3310128 w 6153912"/>
                  <a:gd name="connsiteY19" fmla="*/ 1353312 h 3410712"/>
                  <a:gd name="connsiteX20" fmla="*/ 2404872 w 6153912"/>
                  <a:gd name="connsiteY20" fmla="*/ 1746504 h 3410712"/>
                  <a:gd name="connsiteX21" fmla="*/ 1764792 w 6153912"/>
                  <a:gd name="connsiteY21" fmla="*/ 2075688 h 3410712"/>
                  <a:gd name="connsiteX22" fmla="*/ 1691640 w 6153912"/>
                  <a:gd name="connsiteY22" fmla="*/ 2103120 h 3410712"/>
                  <a:gd name="connsiteX23" fmla="*/ 1664208 w 6153912"/>
                  <a:gd name="connsiteY23" fmla="*/ 2112264 h 3410712"/>
                  <a:gd name="connsiteX24" fmla="*/ 1627632 w 6153912"/>
                  <a:gd name="connsiteY24" fmla="*/ 2130552 h 3410712"/>
                  <a:gd name="connsiteX25" fmla="*/ 1563624 w 6153912"/>
                  <a:gd name="connsiteY25" fmla="*/ 2148840 h 3410712"/>
                  <a:gd name="connsiteX26" fmla="*/ 1536192 w 6153912"/>
                  <a:gd name="connsiteY26" fmla="*/ 2176272 h 3410712"/>
                  <a:gd name="connsiteX27" fmla="*/ 1371600 w 6153912"/>
                  <a:gd name="connsiteY27" fmla="*/ 2267712 h 3410712"/>
                  <a:gd name="connsiteX28" fmla="*/ 1325880 w 6153912"/>
                  <a:gd name="connsiteY28" fmla="*/ 2313432 h 3410712"/>
                  <a:gd name="connsiteX29" fmla="*/ 1289304 w 6153912"/>
                  <a:gd name="connsiteY29" fmla="*/ 2350008 h 3410712"/>
                  <a:gd name="connsiteX30" fmla="*/ 1225296 w 6153912"/>
                  <a:gd name="connsiteY30" fmla="*/ 2414016 h 3410712"/>
                  <a:gd name="connsiteX31" fmla="*/ 1088136 w 6153912"/>
                  <a:gd name="connsiteY31" fmla="*/ 2505456 h 3410712"/>
                  <a:gd name="connsiteX32" fmla="*/ 1060704 w 6153912"/>
                  <a:gd name="connsiteY32" fmla="*/ 2587752 h 3410712"/>
                  <a:gd name="connsiteX33" fmla="*/ 1060704 w 6153912"/>
                  <a:gd name="connsiteY33" fmla="*/ 2587752 h 3410712"/>
                  <a:gd name="connsiteX34" fmla="*/ 566928 w 6153912"/>
                  <a:gd name="connsiteY34" fmla="*/ 2962656 h 3410712"/>
                  <a:gd name="connsiteX35" fmla="*/ 27432 w 6153912"/>
                  <a:gd name="connsiteY35" fmla="*/ 3410712 h 3410712"/>
                  <a:gd name="connsiteX36" fmla="*/ 0 w 6153912"/>
                  <a:gd name="connsiteY36" fmla="*/ 3319272 h 3410712"/>
                  <a:gd name="connsiteX0" fmla="*/ 0 w 6153912"/>
                  <a:gd name="connsiteY0" fmla="*/ 3319272 h 3410712"/>
                  <a:gd name="connsiteX1" fmla="*/ 338328 w 6153912"/>
                  <a:gd name="connsiteY1" fmla="*/ 2935224 h 3410712"/>
                  <a:gd name="connsiteX2" fmla="*/ 768096 w 6153912"/>
                  <a:gd name="connsiteY2" fmla="*/ 2478024 h 3410712"/>
                  <a:gd name="connsiteX3" fmla="*/ 1152144 w 6153912"/>
                  <a:gd name="connsiteY3" fmla="*/ 2112264 h 3410712"/>
                  <a:gd name="connsiteX4" fmla="*/ 1572768 w 6153912"/>
                  <a:gd name="connsiteY4" fmla="*/ 1755648 h 3410712"/>
                  <a:gd name="connsiteX5" fmla="*/ 1901952 w 6153912"/>
                  <a:gd name="connsiteY5" fmla="*/ 1499616 h 3410712"/>
                  <a:gd name="connsiteX6" fmla="*/ 2450592 w 6153912"/>
                  <a:gd name="connsiteY6" fmla="*/ 1152144 h 3410712"/>
                  <a:gd name="connsiteX7" fmla="*/ 2450592 w 6153912"/>
                  <a:gd name="connsiteY7" fmla="*/ 1152144 h 3410712"/>
                  <a:gd name="connsiteX8" fmla="*/ 2916936 w 6153912"/>
                  <a:gd name="connsiteY8" fmla="*/ 859536 h 3410712"/>
                  <a:gd name="connsiteX9" fmla="*/ 3401568 w 6153912"/>
                  <a:gd name="connsiteY9" fmla="*/ 594360 h 3410712"/>
                  <a:gd name="connsiteX10" fmla="*/ 3877056 w 6153912"/>
                  <a:gd name="connsiteY10" fmla="*/ 411480 h 3410712"/>
                  <a:gd name="connsiteX11" fmla="*/ 4325112 w 6153912"/>
                  <a:gd name="connsiteY11" fmla="*/ 246888 h 3410712"/>
                  <a:gd name="connsiteX12" fmla="*/ 4928616 w 6153912"/>
                  <a:gd name="connsiteY12" fmla="*/ 82296 h 3410712"/>
                  <a:gd name="connsiteX13" fmla="*/ 5559552 w 6153912"/>
                  <a:gd name="connsiteY13" fmla="*/ 27432 h 3410712"/>
                  <a:gd name="connsiteX14" fmla="*/ 6153912 w 6153912"/>
                  <a:gd name="connsiteY14" fmla="*/ 0 h 3410712"/>
                  <a:gd name="connsiteX15" fmla="*/ 6117336 w 6153912"/>
                  <a:gd name="connsiteY15" fmla="*/ 969264 h 3410712"/>
                  <a:gd name="connsiteX16" fmla="*/ 5477256 w 6153912"/>
                  <a:gd name="connsiteY16" fmla="*/ 960120 h 3410712"/>
                  <a:gd name="connsiteX17" fmla="*/ 4672584 w 6153912"/>
                  <a:gd name="connsiteY17" fmla="*/ 1024128 h 3410712"/>
                  <a:gd name="connsiteX18" fmla="*/ 4014216 w 6153912"/>
                  <a:gd name="connsiteY18" fmla="*/ 1143000 h 3410712"/>
                  <a:gd name="connsiteX19" fmla="*/ 3310128 w 6153912"/>
                  <a:gd name="connsiteY19" fmla="*/ 1353312 h 3410712"/>
                  <a:gd name="connsiteX20" fmla="*/ 2404872 w 6153912"/>
                  <a:gd name="connsiteY20" fmla="*/ 1746504 h 3410712"/>
                  <a:gd name="connsiteX21" fmla="*/ 1764792 w 6153912"/>
                  <a:gd name="connsiteY21" fmla="*/ 2075688 h 3410712"/>
                  <a:gd name="connsiteX22" fmla="*/ 1691640 w 6153912"/>
                  <a:gd name="connsiteY22" fmla="*/ 2103120 h 3410712"/>
                  <a:gd name="connsiteX23" fmla="*/ 1664208 w 6153912"/>
                  <a:gd name="connsiteY23" fmla="*/ 2112264 h 3410712"/>
                  <a:gd name="connsiteX24" fmla="*/ 1627632 w 6153912"/>
                  <a:gd name="connsiteY24" fmla="*/ 2130552 h 3410712"/>
                  <a:gd name="connsiteX25" fmla="*/ 1563624 w 6153912"/>
                  <a:gd name="connsiteY25" fmla="*/ 2148840 h 3410712"/>
                  <a:gd name="connsiteX26" fmla="*/ 1536192 w 6153912"/>
                  <a:gd name="connsiteY26" fmla="*/ 2176272 h 3410712"/>
                  <a:gd name="connsiteX27" fmla="*/ 1371600 w 6153912"/>
                  <a:gd name="connsiteY27" fmla="*/ 2267712 h 3410712"/>
                  <a:gd name="connsiteX28" fmla="*/ 1325880 w 6153912"/>
                  <a:gd name="connsiteY28" fmla="*/ 2313432 h 3410712"/>
                  <a:gd name="connsiteX29" fmla="*/ 1289304 w 6153912"/>
                  <a:gd name="connsiteY29" fmla="*/ 2350008 h 3410712"/>
                  <a:gd name="connsiteX30" fmla="*/ 1225296 w 6153912"/>
                  <a:gd name="connsiteY30" fmla="*/ 2414016 h 3410712"/>
                  <a:gd name="connsiteX31" fmla="*/ 1060704 w 6153912"/>
                  <a:gd name="connsiteY31" fmla="*/ 2587752 h 3410712"/>
                  <a:gd name="connsiteX32" fmla="*/ 1060704 w 6153912"/>
                  <a:gd name="connsiteY32" fmla="*/ 2587752 h 3410712"/>
                  <a:gd name="connsiteX33" fmla="*/ 566928 w 6153912"/>
                  <a:gd name="connsiteY33" fmla="*/ 2962656 h 3410712"/>
                  <a:gd name="connsiteX34" fmla="*/ 27432 w 6153912"/>
                  <a:gd name="connsiteY34" fmla="*/ 3410712 h 3410712"/>
                  <a:gd name="connsiteX35" fmla="*/ 0 w 6153912"/>
                  <a:gd name="connsiteY35" fmla="*/ 3319272 h 3410712"/>
                  <a:gd name="connsiteX0" fmla="*/ 0 w 6153912"/>
                  <a:gd name="connsiteY0" fmla="*/ 3319272 h 3410712"/>
                  <a:gd name="connsiteX1" fmla="*/ 338328 w 6153912"/>
                  <a:gd name="connsiteY1" fmla="*/ 2935224 h 3410712"/>
                  <a:gd name="connsiteX2" fmla="*/ 768096 w 6153912"/>
                  <a:gd name="connsiteY2" fmla="*/ 2478024 h 3410712"/>
                  <a:gd name="connsiteX3" fmla="*/ 1152144 w 6153912"/>
                  <a:gd name="connsiteY3" fmla="*/ 2112264 h 3410712"/>
                  <a:gd name="connsiteX4" fmla="*/ 1572768 w 6153912"/>
                  <a:gd name="connsiteY4" fmla="*/ 1755648 h 3410712"/>
                  <a:gd name="connsiteX5" fmla="*/ 1901952 w 6153912"/>
                  <a:gd name="connsiteY5" fmla="*/ 1499616 h 3410712"/>
                  <a:gd name="connsiteX6" fmla="*/ 2450592 w 6153912"/>
                  <a:gd name="connsiteY6" fmla="*/ 1152144 h 3410712"/>
                  <a:gd name="connsiteX7" fmla="*/ 2450592 w 6153912"/>
                  <a:gd name="connsiteY7" fmla="*/ 1152144 h 3410712"/>
                  <a:gd name="connsiteX8" fmla="*/ 2916936 w 6153912"/>
                  <a:gd name="connsiteY8" fmla="*/ 859536 h 3410712"/>
                  <a:gd name="connsiteX9" fmla="*/ 3401568 w 6153912"/>
                  <a:gd name="connsiteY9" fmla="*/ 594360 h 3410712"/>
                  <a:gd name="connsiteX10" fmla="*/ 3877056 w 6153912"/>
                  <a:gd name="connsiteY10" fmla="*/ 411480 h 3410712"/>
                  <a:gd name="connsiteX11" fmla="*/ 4325112 w 6153912"/>
                  <a:gd name="connsiteY11" fmla="*/ 246888 h 3410712"/>
                  <a:gd name="connsiteX12" fmla="*/ 4928616 w 6153912"/>
                  <a:gd name="connsiteY12" fmla="*/ 82296 h 3410712"/>
                  <a:gd name="connsiteX13" fmla="*/ 5559552 w 6153912"/>
                  <a:gd name="connsiteY13" fmla="*/ 27432 h 3410712"/>
                  <a:gd name="connsiteX14" fmla="*/ 6153912 w 6153912"/>
                  <a:gd name="connsiteY14" fmla="*/ 0 h 3410712"/>
                  <a:gd name="connsiteX15" fmla="*/ 6117336 w 6153912"/>
                  <a:gd name="connsiteY15" fmla="*/ 969264 h 3410712"/>
                  <a:gd name="connsiteX16" fmla="*/ 5477256 w 6153912"/>
                  <a:gd name="connsiteY16" fmla="*/ 960120 h 3410712"/>
                  <a:gd name="connsiteX17" fmla="*/ 4672584 w 6153912"/>
                  <a:gd name="connsiteY17" fmla="*/ 1024128 h 3410712"/>
                  <a:gd name="connsiteX18" fmla="*/ 4014216 w 6153912"/>
                  <a:gd name="connsiteY18" fmla="*/ 1143000 h 3410712"/>
                  <a:gd name="connsiteX19" fmla="*/ 3310128 w 6153912"/>
                  <a:gd name="connsiteY19" fmla="*/ 1353312 h 3410712"/>
                  <a:gd name="connsiteX20" fmla="*/ 2404872 w 6153912"/>
                  <a:gd name="connsiteY20" fmla="*/ 1746504 h 3410712"/>
                  <a:gd name="connsiteX21" fmla="*/ 1764792 w 6153912"/>
                  <a:gd name="connsiteY21" fmla="*/ 2075688 h 3410712"/>
                  <a:gd name="connsiteX22" fmla="*/ 1691640 w 6153912"/>
                  <a:gd name="connsiteY22" fmla="*/ 2103120 h 3410712"/>
                  <a:gd name="connsiteX23" fmla="*/ 1664208 w 6153912"/>
                  <a:gd name="connsiteY23" fmla="*/ 2112264 h 3410712"/>
                  <a:gd name="connsiteX24" fmla="*/ 1627632 w 6153912"/>
                  <a:gd name="connsiteY24" fmla="*/ 2130552 h 3410712"/>
                  <a:gd name="connsiteX25" fmla="*/ 1563624 w 6153912"/>
                  <a:gd name="connsiteY25" fmla="*/ 2148840 h 3410712"/>
                  <a:gd name="connsiteX26" fmla="*/ 1536192 w 6153912"/>
                  <a:gd name="connsiteY26" fmla="*/ 2176272 h 3410712"/>
                  <a:gd name="connsiteX27" fmla="*/ 1371600 w 6153912"/>
                  <a:gd name="connsiteY27" fmla="*/ 2267712 h 3410712"/>
                  <a:gd name="connsiteX28" fmla="*/ 1325880 w 6153912"/>
                  <a:gd name="connsiteY28" fmla="*/ 2313432 h 3410712"/>
                  <a:gd name="connsiteX29" fmla="*/ 1225296 w 6153912"/>
                  <a:gd name="connsiteY29" fmla="*/ 2414016 h 3410712"/>
                  <a:gd name="connsiteX30" fmla="*/ 1060704 w 6153912"/>
                  <a:gd name="connsiteY30" fmla="*/ 2587752 h 3410712"/>
                  <a:gd name="connsiteX31" fmla="*/ 1060704 w 6153912"/>
                  <a:gd name="connsiteY31" fmla="*/ 2587752 h 3410712"/>
                  <a:gd name="connsiteX32" fmla="*/ 566928 w 6153912"/>
                  <a:gd name="connsiteY32" fmla="*/ 2962656 h 3410712"/>
                  <a:gd name="connsiteX33" fmla="*/ 27432 w 6153912"/>
                  <a:gd name="connsiteY33" fmla="*/ 3410712 h 3410712"/>
                  <a:gd name="connsiteX34" fmla="*/ 0 w 6153912"/>
                  <a:gd name="connsiteY34" fmla="*/ 3319272 h 3410712"/>
                  <a:gd name="connsiteX0" fmla="*/ 0 w 6153912"/>
                  <a:gd name="connsiteY0" fmla="*/ 3319272 h 3410712"/>
                  <a:gd name="connsiteX1" fmla="*/ 338328 w 6153912"/>
                  <a:gd name="connsiteY1" fmla="*/ 2935224 h 3410712"/>
                  <a:gd name="connsiteX2" fmla="*/ 768096 w 6153912"/>
                  <a:gd name="connsiteY2" fmla="*/ 2478024 h 3410712"/>
                  <a:gd name="connsiteX3" fmla="*/ 1152144 w 6153912"/>
                  <a:gd name="connsiteY3" fmla="*/ 2112264 h 3410712"/>
                  <a:gd name="connsiteX4" fmla="*/ 1572768 w 6153912"/>
                  <a:gd name="connsiteY4" fmla="*/ 1755648 h 3410712"/>
                  <a:gd name="connsiteX5" fmla="*/ 1901952 w 6153912"/>
                  <a:gd name="connsiteY5" fmla="*/ 1499616 h 3410712"/>
                  <a:gd name="connsiteX6" fmla="*/ 2450592 w 6153912"/>
                  <a:gd name="connsiteY6" fmla="*/ 1152144 h 3410712"/>
                  <a:gd name="connsiteX7" fmla="*/ 2450592 w 6153912"/>
                  <a:gd name="connsiteY7" fmla="*/ 1152144 h 3410712"/>
                  <a:gd name="connsiteX8" fmla="*/ 2916936 w 6153912"/>
                  <a:gd name="connsiteY8" fmla="*/ 859536 h 3410712"/>
                  <a:gd name="connsiteX9" fmla="*/ 3401568 w 6153912"/>
                  <a:gd name="connsiteY9" fmla="*/ 594360 h 3410712"/>
                  <a:gd name="connsiteX10" fmla="*/ 3877056 w 6153912"/>
                  <a:gd name="connsiteY10" fmla="*/ 411480 h 3410712"/>
                  <a:gd name="connsiteX11" fmla="*/ 4325112 w 6153912"/>
                  <a:gd name="connsiteY11" fmla="*/ 246888 h 3410712"/>
                  <a:gd name="connsiteX12" fmla="*/ 4928616 w 6153912"/>
                  <a:gd name="connsiteY12" fmla="*/ 82296 h 3410712"/>
                  <a:gd name="connsiteX13" fmla="*/ 5559552 w 6153912"/>
                  <a:gd name="connsiteY13" fmla="*/ 27432 h 3410712"/>
                  <a:gd name="connsiteX14" fmla="*/ 6153912 w 6153912"/>
                  <a:gd name="connsiteY14" fmla="*/ 0 h 3410712"/>
                  <a:gd name="connsiteX15" fmla="*/ 6117336 w 6153912"/>
                  <a:gd name="connsiteY15" fmla="*/ 969264 h 3410712"/>
                  <a:gd name="connsiteX16" fmla="*/ 5477256 w 6153912"/>
                  <a:gd name="connsiteY16" fmla="*/ 960120 h 3410712"/>
                  <a:gd name="connsiteX17" fmla="*/ 4672584 w 6153912"/>
                  <a:gd name="connsiteY17" fmla="*/ 1024128 h 3410712"/>
                  <a:gd name="connsiteX18" fmla="*/ 4014216 w 6153912"/>
                  <a:gd name="connsiteY18" fmla="*/ 1143000 h 3410712"/>
                  <a:gd name="connsiteX19" fmla="*/ 3310128 w 6153912"/>
                  <a:gd name="connsiteY19" fmla="*/ 1353312 h 3410712"/>
                  <a:gd name="connsiteX20" fmla="*/ 2404872 w 6153912"/>
                  <a:gd name="connsiteY20" fmla="*/ 1746504 h 3410712"/>
                  <a:gd name="connsiteX21" fmla="*/ 1764792 w 6153912"/>
                  <a:gd name="connsiteY21" fmla="*/ 2075688 h 3410712"/>
                  <a:gd name="connsiteX22" fmla="*/ 1691640 w 6153912"/>
                  <a:gd name="connsiteY22" fmla="*/ 2103120 h 3410712"/>
                  <a:gd name="connsiteX23" fmla="*/ 1664208 w 6153912"/>
                  <a:gd name="connsiteY23" fmla="*/ 2112264 h 3410712"/>
                  <a:gd name="connsiteX24" fmla="*/ 1627632 w 6153912"/>
                  <a:gd name="connsiteY24" fmla="*/ 2130552 h 3410712"/>
                  <a:gd name="connsiteX25" fmla="*/ 1563624 w 6153912"/>
                  <a:gd name="connsiteY25" fmla="*/ 2148840 h 3410712"/>
                  <a:gd name="connsiteX26" fmla="*/ 1536192 w 6153912"/>
                  <a:gd name="connsiteY26" fmla="*/ 2176272 h 3410712"/>
                  <a:gd name="connsiteX27" fmla="*/ 1371600 w 6153912"/>
                  <a:gd name="connsiteY27" fmla="*/ 2267712 h 3410712"/>
                  <a:gd name="connsiteX28" fmla="*/ 1225296 w 6153912"/>
                  <a:gd name="connsiteY28" fmla="*/ 2414016 h 3410712"/>
                  <a:gd name="connsiteX29" fmla="*/ 1060704 w 6153912"/>
                  <a:gd name="connsiteY29" fmla="*/ 2587752 h 3410712"/>
                  <a:gd name="connsiteX30" fmla="*/ 1060704 w 6153912"/>
                  <a:gd name="connsiteY30" fmla="*/ 2587752 h 3410712"/>
                  <a:gd name="connsiteX31" fmla="*/ 566928 w 6153912"/>
                  <a:gd name="connsiteY31" fmla="*/ 2962656 h 3410712"/>
                  <a:gd name="connsiteX32" fmla="*/ 27432 w 6153912"/>
                  <a:gd name="connsiteY32" fmla="*/ 3410712 h 3410712"/>
                  <a:gd name="connsiteX33" fmla="*/ 0 w 6153912"/>
                  <a:gd name="connsiteY33" fmla="*/ 3319272 h 3410712"/>
                  <a:gd name="connsiteX0" fmla="*/ 0 w 6153912"/>
                  <a:gd name="connsiteY0" fmla="*/ 3319272 h 3410712"/>
                  <a:gd name="connsiteX1" fmla="*/ 338328 w 6153912"/>
                  <a:gd name="connsiteY1" fmla="*/ 2935224 h 3410712"/>
                  <a:gd name="connsiteX2" fmla="*/ 768096 w 6153912"/>
                  <a:gd name="connsiteY2" fmla="*/ 2478024 h 3410712"/>
                  <a:gd name="connsiteX3" fmla="*/ 1152144 w 6153912"/>
                  <a:gd name="connsiteY3" fmla="*/ 2112264 h 3410712"/>
                  <a:gd name="connsiteX4" fmla="*/ 1572768 w 6153912"/>
                  <a:gd name="connsiteY4" fmla="*/ 1755648 h 3410712"/>
                  <a:gd name="connsiteX5" fmla="*/ 1901952 w 6153912"/>
                  <a:gd name="connsiteY5" fmla="*/ 1499616 h 3410712"/>
                  <a:gd name="connsiteX6" fmla="*/ 2450592 w 6153912"/>
                  <a:gd name="connsiteY6" fmla="*/ 1152144 h 3410712"/>
                  <a:gd name="connsiteX7" fmla="*/ 2450592 w 6153912"/>
                  <a:gd name="connsiteY7" fmla="*/ 1152144 h 3410712"/>
                  <a:gd name="connsiteX8" fmla="*/ 2916936 w 6153912"/>
                  <a:gd name="connsiteY8" fmla="*/ 859536 h 3410712"/>
                  <a:gd name="connsiteX9" fmla="*/ 3401568 w 6153912"/>
                  <a:gd name="connsiteY9" fmla="*/ 594360 h 3410712"/>
                  <a:gd name="connsiteX10" fmla="*/ 3877056 w 6153912"/>
                  <a:gd name="connsiteY10" fmla="*/ 411480 h 3410712"/>
                  <a:gd name="connsiteX11" fmla="*/ 4325112 w 6153912"/>
                  <a:gd name="connsiteY11" fmla="*/ 246888 h 3410712"/>
                  <a:gd name="connsiteX12" fmla="*/ 4928616 w 6153912"/>
                  <a:gd name="connsiteY12" fmla="*/ 82296 h 3410712"/>
                  <a:gd name="connsiteX13" fmla="*/ 5559552 w 6153912"/>
                  <a:gd name="connsiteY13" fmla="*/ 27432 h 3410712"/>
                  <a:gd name="connsiteX14" fmla="*/ 6153912 w 6153912"/>
                  <a:gd name="connsiteY14" fmla="*/ 0 h 3410712"/>
                  <a:gd name="connsiteX15" fmla="*/ 6117336 w 6153912"/>
                  <a:gd name="connsiteY15" fmla="*/ 969264 h 3410712"/>
                  <a:gd name="connsiteX16" fmla="*/ 5477256 w 6153912"/>
                  <a:gd name="connsiteY16" fmla="*/ 960120 h 3410712"/>
                  <a:gd name="connsiteX17" fmla="*/ 4672584 w 6153912"/>
                  <a:gd name="connsiteY17" fmla="*/ 1024128 h 3410712"/>
                  <a:gd name="connsiteX18" fmla="*/ 4014216 w 6153912"/>
                  <a:gd name="connsiteY18" fmla="*/ 1143000 h 3410712"/>
                  <a:gd name="connsiteX19" fmla="*/ 3310128 w 6153912"/>
                  <a:gd name="connsiteY19" fmla="*/ 1353312 h 3410712"/>
                  <a:gd name="connsiteX20" fmla="*/ 2404872 w 6153912"/>
                  <a:gd name="connsiteY20" fmla="*/ 1746504 h 3410712"/>
                  <a:gd name="connsiteX21" fmla="*/ 1764792 w 6153912"/>
                  <a:gd name="connsiteY21" fmla="*/ 2075688 h 3410712"/>
                  <a:gd name="connsiteX22" fmla="*/ 1691640 w 6153912"/>
                  <a:gd name="connsiteY22" fmla="*/ 2103120 h 3410712"/>
                  <a:gd name="connsiteX23" fmla="*/ 1664208 w 6153912"/>
                  <a:gd name="connsiteY23" fmla="*/ 2112264 h 3410712"/>
                  <a:gd name="connsiteX24" fmla="*/ 1627632 w 6153912"/>
                  <a:gd name="connsiteY24" fmla="*/ 2130552 h 3410712"/>
                  <a:gd name="connsiteX25" fmla="*/ 1563624 w 6153912"/>
                  <a:gd name="connsiteY25" fmla="*/ 2148840 h 3410712"/>
                  <a:gd name="connsiteX26" fmla="*/ 1536192 w 6153912"/>
                  <a:gd name="connsiteY26" fmla="*/ 2176272 h 3410712"/>
                  <a:gd name="connsiteX27" fmla="*/ 1371600 w 6153912"/>
                  <a:gd name="connsiteY27" fmla="*/ 2267712 h 3410712"/>
                  <a:gd name="connsiteX28" fmla="*/ 1225296 w 6153912"/>
                  <a:gd name="connsiteY28" fmla="*/ 2414016 h 3410712"/>
                  <a:gd name="connsiteX29" fmla="*/ 1060704 w 6153912"/>
                  <a:gd name="connsiteY29" fmla="*/ 2587752 h 3410712"/>
                  <a:gd name="connsiteX30" fmla="*/ 932688 w 6153912"/>
                  <a:gd name="connsiteY30" fmla="*/ 2660904 h 3410712"/>
                  <a:gd name="connsiteX31" fmla="*/ 566928 w 6153912"/>
                  <a:gd name="connsiteY31" fmla="*/ 2962656 h 3410712"/>
                  <a:gd name="connsiteX32" fmla="*/ 27432 w 6153912"/>
                  <a:gd name="connsiteY32" fmla="*/ 3410712 h 3410712"/>
                  <a:gd name="connsiteX33" fmla="*/ 0 w 6153912"/>
                  <a:gd name="connsiteY33" fmla="*/ 3319272 h 3410712"/>
                  <a:gd name="connsiteX0" fmla="*/ 0 w 6153912"/>
                  <a:gd name="connsiteY0" fmla="*/ 3319272 h 3410712"/>
                  <a:gd name="connsiteX1" fmla="*/ 338328 w 6153912"/>
                  <a:gd name="connsiteY1" fmla="*/ 2935224 h 3410712"/>
                  <a:gd name="connsiteX2" fmla="*/ 768096 w 6153912"/>
                  <a:gd name="connsiteY2" fmla="*/ 2478024 h 3410712"/>
                  <a:gd name="connsiteX3" fmla="*/ 1152144 w 6153912"/>
                  <a:gd name="connsiteY3" fmla="*/ 2112264 h 3410712"/>
                  <a:gd name="connsiteX4" fmla="*/ 1572768 w 6153912"/>
                  <a:gd name="connsiteY4" fmla="*/ 1755648 h 3410712"/>
                  <a:gd name="connsiteX5" fmla="*/ 1901952 w 6153912"/>
                  <a:gd name="connsiteY5" fmla="*/ 1499616 h 3410712"/>
                  <a:gd name="connsiteX6" fmla="*/ 2450592 w 6153912"/>
                  <a:gd name="connsiteY6" fmla="*/ 1152144 h 3410712"/>
                  <a:gd name="connsiteX7" fmla="*/ 2450592 w 6153912"/>
                  <a:gd name="connsiteY7" fmla="*/ 1152144 h 3410712"/>
                  <a:gd name="connsiteX8" fmla="*/ 2916936 w 6153912"/>
                  <a:gd name="connsiteY8" fmla="*/ 859536 h 3410712"/>
                  <a:gd name="connsiteX9" fmla="*/ 3401568 w 6153912"/>
                  <a:gd name="connsiteY9" fmla="*/ 594360 h 3410712"/>
                  <a:gd name="connsiteX10" fmla="*/ 3877056 w 6153912"/>
                  <a:gd name="connsiteY10" fmla="*/ 411480 h 3410712"/>
                  <a:gd name="connsiteX11" fmla="*/ 4325112 w 6153912"/>
                  <a:gd name="connsiteY11" fmla="*/ 246888 h 3410712"/>
                  <a:gd name="connsiteX12" fmla="*/ 4928616 w 6153912"/>
                  <a:gd name="connsiteY12" fmla="*/ 82296 h 3410712"/>
                  <a:gd name="connsiteX13" fmla="*/ 5559552 w 6153912"/>
                  <a:gd name="connsiteY13" fmla="*/ 27432 h 3410712"/>
                  <a:gd name="connsiteX14" fmla="*/ 6153912 w 6153912"/>
                  <a:gd name="connsiteY14" fmla="*/ 0 h 3410712"/>
                  <a:gd name="connsiteX15" fmla="*/ 6117336 w 6153912"/>
                  <a:gd name="connsiteY15" fmla="*/ 969264 h 3410712"/>
                  <a:gd name="connsiteX16" fmla="*/ 5477256 w 6153912"/>
                  <a:gd name="connsiteY16" fmla="*/ 960120 h 3410712"/>
                  <a:gd name="connsiteX17" fmla="*/ 4672584 w 6153912"/>
                  <a:gd name="connsiteY17" fmla="*/ 1024128 h 3410712"/>
                  <a:gd name="connsiteX18" fmla="*/ 4014216 w 6153912"/>
                  <a:gd name="connsiteY18" fmla="*/ 1143000 h 3410712"/>
                  <a:gd name="connsiteX19" fmla="*/ 3310128 w 6153912"/>
                  <a:gd name="connsiteY19" fmla="*/ 1353312 h 3410712"/>
                  <a:gd name="connsiteX20" fmla="*/ 2404872 w 6153912"/>
                  <a:gd name="connsiteY20" fmla="*/ 1746504 h 3410712"/>
                  <a:gd name="connsiteX21" fmla="*/ 1764792 w 6153912"/>
                  <a:gd name="connsiteY21" fmla="*/ 2075688 h 3410712"/>
                  <a:gd name="connsiteX22" fmla="*/ 1691640 w 6153912"/>
                  <a:gd name="connsiteY22" fmla="*/ 2103120 h 3410712"/>
                  <a:gd name="connsiteX23" fmla="*/ 1664208 w 6153912"/>
                  <a:gd name="connsiteY23" fmla="*/ 2112264 h 3410712"/>
                  <a:gd name="connsiteX24" fmla="*/ 1627632 w 6153912"/>
                  <a:gd name="connsiteY24" fmla="*/ 2130552 h 3410712"/>
                  <a:gd name="connsiteX25" fmla="*/ 1563624 w 6153912"/>
                  <a:gd name="connsiteY25" fmla="*/ 2148840 h 3410712"/>
                  <a:gd name="connsiteX26" fmla="*/ 1536192 w 6153912"/>
                  <a:gd name="connsiteY26" fmla="*/ 2176272 h 3410712"/>
                  <a:gd name="connsiteX27" fmla="*/ 1371600 w 6153912"/>
                  <a:gd name="connsiteY27" fmla="*/ 2267712 h 3410712"/>
                  <a:gd name="connsiteX28" fmla="*/ 1225296 w 6153912"/>
                  <a:gd name="connsiteY28" fmla="*/ 2414016 h 3410712"/>
                  <a:gd name="connsiteX29" fmla="*/ 932688 w 6153912"/>
                  <a:gd name="connsiteY29" fmla="*/ 2660904 h 3410712"/>
                  <a:gd name="connsiteX30" fmla="*/ 566928 w 6153912"/>
                  <a:gd name="connsiteY30" fmla="*/ 2962656 h 3410712"/>
                  <a:gd name="connsiteX31" fmla="*/ 27432 w 6153912"/>
                  <a:gd name="connsiteY31" fmla="*/ 3410712 h 3410712"/>
                  <a:gd name="connsiteX32" fmla="*/ 0 w 6153912"/>
                  <a:gd name="connsiteY32" fmla="*/ 3319272 h 3410712"/>
                  <a:gd name="connsiteX0" fmla="*/ 0 w 6153912"/>
                  <a:gd name="connsiteY0" fmla="*/ 3319272 h 3410712"/>
                  <a:gd name="connsiteX1" fmla="*/ 338328 w 6153912"/>
                  <a:gd name="connsiteY1" fmla="*/ 2935224 h 3410712"/>
                  <a:gd name="connsiteX2" fmla="*/ 768096 w 6153912"/>
                  <a:gd name="connsiteY2" fmla="*/ 2478024 h 3410712"/>
                  <a:gd name="connsiteX3" fmla="*/ 1152144 w 6153912"/>
                  <a:gd name="connsiteY3" fmla="*/ 2112264 h 3410712"/>
                  <a:gd name="connsiteX4" fmla="*/ 1572768 w 6153912"/>
                  <a:gd name="connsiteY4" fmla="*/ 1755648 h 3410712"/>
                  <a:gd name="connsiteX5" fmla="*/ 1901952 w 6153912"/>
                  <a:gd name="connsiteY5" fmla="*/ 1499616 h 3410712"/>
                  <a:gd name="connsiteX6" fmla="*/ 2450592 w 6153912"/>
                  <a:gd name="connsiteY6" fmla="*/ 1152144 h 3410712"/>
                  <a:gd name="connsiteX7" fmla="*/ 2450592 w 6153912"/>
                  <a:gd name="connsiteY7" fmla="*/ 1152144 h 3410712"/>
                  <a:gd name="connsiteX8" fmla="*/ 2916936 w 6153912"/>
                  <a:gd name="connsiteY8" fmla="*/ 859536 h 3410712"/>
                  <a:gd name="connsiteX9" fmla="*/ 3401568 w 6153912"/>
                  <a:gd name="connsiteY9" fmla="*/ 594360 h 3410712"/>
                  <a:gd name="connsiteX10" fmla="*/ 3877056 w 6153912"/>
                  <a:gd name="connsiteY10" fmla="*/ 411480 h 3410712"/>
                  <a:gd name="connsiteX11" fmla="*/ 4325112 w 6153912"/>
                  <a:gd name="connsiteY11" fmla="*/ 246888 h 3410712"/>
                  <a:gd name="connsiteX12" fmla="*/ 4928616 w 6153912"/>
                  <a:gd name="connsiteY12" fmla="*/ 82296 h 3410712"/>
                  <a:gd name="connsiteX13" fmla="*/ 5559552 w 6153912"/>
                  <a:gd name="connsiteY13" fmla="*/ 27432 h 3410712"/>
                  <a:gd name="connsiteX14" fmla="*/ 6153912 w 6153912"/>
                  <a:gd name="connsiteY14" fmla="*/ 0 h 3410712"/>
                  <a:gd name="connsiteX15" fmla="*/ 6117336 w 6153912"/>
                  <a:gd name="connsiteY15" fmla="*/ 969264 h 3410712"/>
                  <a:gd name="connsiteX16" fmla="*/ 5477256 w 6153912"/>
                  <a:gd name="connsiteY16" fmla="*/ 960120 h 3410712"/>
                  <a:gd name="connsiteX17" fmla="*/ 4672584 w 6153912"/>
                  <a:gd name="connsiteY17" fmla="*/ 1024128 h 3410712"/>
                  <a:gd name="connsiteX18" fmla="*/ 4014216 w 6153912"/>
                  <a:gd name="connsiteY18" fmla="*/ 1143000 h 3410712"/>
                  <a:gd name="connsiteX19" fmla="*/ 3310128 w 6153912"/>
                  <a:gd name="connsiteY19" fmla="*/ 1353312 h 3410712"/>
                  <a:gd name="connsiteX20" fmla="*/ 2404872 w 6153912"/>
                  <a:gd name="connsiteY20" fmla="*/ 1746504 h 3410712"/>
                  <a:gd name="connsiteX21" fmla="*/ 1764792 w 6153912"/>
                  <a:gd name="connsiteY21" fmla="*/ 2075688 h 3410712"/>
                  <a:gd name="connsiteX22" fmla="*/ 1691640 w 6153912"/>
                  <a:gd name="connsiteY22" fmla="*/ 2103120 h 3410712"/>
                  <a:gd name="connsiteX23" fmla="*/ 1664208 w 6153912"/>
                  <a:gd name="connsiteY23" fmla="*/ 2112264 h 3410712"/>
                  <a:gd name="connsiteX24" fmla="*/ 1563624 w 6153912"/>
                  <a:gd name="connsiteY24" fmla="*/ 2148840 h 3410712"/>
                  <a:gd name="connsiteX25" fmla="*/ 1536192 w 6153912"/>
                  <a:gd name="connsiteY25" fmla="*/ 2176272 h 3410712"/>
                  <a:gd name="connsiteX26" fmla="*/ 1371600 w 6153912"/>
                  <a:gd name="connsiteY26" fmla="*/ 2267712 h 3410712"/>
                  <a:gd name="connsiteX27" fmla="*/ 1225296 w 6153912"/>
                  <a:gd name="connsiteY27" fmla="*/ 2414016 h 3410712"/>
                  <a:gd name="connsiteX28" fmla="*/ 932688 w 6153912"/>
                  <a:gd name="connsiteY28" fmla="*/ 2660904 h 3410712"/>
                  <a:gd name="connsiteX29" fmla="*/ 566928 w 6153912"/>
                  <a:gd name="connsiteY29" fmla="*/ 2962656 h 3410712"/>
                  <a:gd name="connsiteX30" fmla="*/ 27432 w 6153912"/>
                  <a:gd name="connsiteY30" fmla="*/ 3410712 h 3410712"/>
                  <a:gd name="connsiteX31" fmla="*/ 0 w 6153912"/>
                  <a:gd name="connsiteY31" fmla="*/ 3319272 h 3410712"/>
                  <a:gd name="connsiteX0" fmla="*/ 0 w 6153912"/>
                  <a:gd name="connsiteY0" fmla="*/ 3319272 h 3410712"/>
                  <a:gd name="connsiteX1" fmla="*/ 338328 w 6153912"/>
                  <a:gd name="connsiteY1" fmla="*/ 2935224 h 3410712"/>
                  <a:gd name="connsiteX2" fmla="*/ 768096 w 6153912"/>
                  <a:gd name="connsiteY2" fmla="*/ 2478024 h 3410712"/>
                  <a:gd name="connsiteX3" fmla="*/ 1152144 w 6153912"/>
                  <a:gd name="connsiteY3" fmla="*/ 2112264 h 3410712"/>
                  <a:gd name="connsiteX4" fmla="*/ 1572768 w 6153912"/>
                  <a:gd name="connsiteY4" fmla="*/ 1755648 h 3410712"/>
                  <a:gd name="connsiteX5" fmla="*/ 1901952 w 6153912"/>
                  <a:gd name="connsiteY5" fmla="*/ 1499616 h 3410712"/>
                  <a:gd name="connsiteX6" fmla="*/ 2450592 w 6153912"/>
                  <a:gd name="connsiteY6" fmla="*/ 1152144 h 3410712"/>
                  <a:gd name="connsiteX7" fmla="*/ 2450592 w 6153912"/>
                  <a:gd name="connsiteY7" fmla="*/ 1152144 h 3410712"/>
                  <a:gd name="connsiteX8" fmla="*/ 2916936 w 6153912"/>
                  <a:gd name="connsiteY8" fmla="*/ 859536 h 3410712"/>
                  <a:gd name="connsiteX9" fmla="*/ 3401568 w 6153912"/>
                  <a:gd name="connsiteY9" fmla="*/ 594360 h 3410712"/>
                  <a:gd name="connsiteX10" fmla="*/ 3877056 w 6153912"/>
                  <a:gd name="connsiteY10" fmla="*/ 411480 h 3410712"/>
                  <a:gd name="connsiteX11" fmla="*/ 4325112 w 6153912"/>
                  <a:gd name="connsiteY11" fmla="*/ 246888 h 3410712"/>
                  <a:gd name="connsiteX12" fmla="*/ 4928616 w 6153912"/>
                  <a:gd name="connsiteY12" fmla="*/ 82296 h 3410712"/>
                  <a:gd name="connsiteX13" fmla="*/ 5559552 w 6153912"/>
                  <a:gd name="connsiteY13" fmla="*/ 27432 h 3410712"/>
                  <a:gd name="connsiteX14" fmla="*/ 6153912 w 6153912"/>
                  <a:gd name="connsiteY14" fmla="*/ 0 h 3410712"/>
                  <a:gd name="connsiteX15" fmla="*/ 6117336 w 6153912"/>
                  <a:gd name="connsiteY15" fmla="*/ 969264 h 3410712"/>
                  <a:gd name="connsiteX16" fmla="*/ 5477256 w 6153912"/>
                  <a:gd name="connsiteY16" fmla="*/ 960120 h 3410712"/>
                  <a:gd name="connsiteX17" fmla="*/ 4672584 w 6153912"/>
                  <a:gd name="connsiteY17" fmla="*/ 1024128 h 3410712"/>
                  <a:gd name="connsiteX18" fmla="*/ 4014216 w 6153912"/>
                  <a:gd name="connsiteY18" fmla="*/ 1143000 h 3410712"/>
                  <a:gd name="connsiteX19" fmla="*/ 3310128 w 6153912"/>
                  <a:gd name="connsiteY19" fmla="*/ 1353312 h 3410712"/>
                  <a:gd name="connsiteX20" fmla="*/ 2404872 w 6153912"/>
                  <a:gd name="connsiteY20" fmla="*/ 1746504 h 3410712"/>
                  <a:gd name="connsiteX21" fmla="*/ 1764792 w 6153912"/>
                  <a:gd name="connsiteY21" fmla="*/ 2075688 h 3410712"/>
                  <a:gd name="connsiteX22" fmla="*/ 1691640 w 6153912"/>
                  <a:gd name="connsiteY22" fmla="*/ 2103120 h 3410712"/>
                  <a:gd name="connsiteX23" fmla="*/ 1563624 w 6153912"/>
                  <a:gd name="connsiteY23" fmla="*/ 2148840 h 3410712"/>
                  <a:gd name="connsiteX24" fmla="*/ 1536192 w 6153912"/>
                  <a:gd name="connsiteY24" fmla="*/ 2176272 h 3410712"/>
                  <a:gd name="connsiteX25" fmla="*/ 1371600 w 6153912"/>
                  <a:gd name="connsiteY25" fmla="*/ 2267712 h 3410712"/>
                  <a:gd name="connsiteX26" fmla="*/ 1225296 w 6153912"/>
                  <a:gd name="connsiteY26" fmla="*/ 2414016 h 3410712"/>
                  <a:gd name="connsiteX27" fmla="*/ 932688 w 6153912"/>
                  <a:gd name="connsiteY27" fmla="*/ 2660904 h 3410712"/>
                  <a:gd name="connsiteX28" fmla="*/ 566928 w 6153912"/>
                  <a:gd name="connsiteY28" fmla="*/ 2962656 h 3410712"/>
                  <a:gd name="connsiteX29" fmla="*/ 27432 w 6153912"/>
                  <a:gd name="connsiteY29" fmla="*/ 3410712 h 3410712"/>
                  <a:gd name="connsiteX30" fmla="*/ 0 w 6153912"/>
                  <a:gd name="connsiteY30" fmla="*/ 3319272 h 3410712"/>
                  <a:gd name="connsiteX0" fmla="*/ 0 w 6153912"/>
                  <a:gd name="connsiteY0" fmla="*/ 3319272 h 3410712"/>
                  <a:gd name="connsiteX1" fmla="*/ 338328 w 6153912"/>
                  <a:gd name="connsiteY1" fmla="*/ 2935224 h 3410712"/>
                  <a:gd name="connsiteX2" fmla="*/ 768096 w 6153912"/>
                  <a:gd name="connsiteY2" fmla="*/ 2478024 h 3410712"/>
                  <a:gd name="connsiteX3" fmla="*/ 1152144 w 6153912"/>
                  <a:gd name="connsiteY3" fmla="*/ 2112264 h 3410712"/>
                  <a:gd name="connsiteX4" fmla="*/ 1572768 w 6153912"/>
                  <a:gd name="connsiteY4" fmla="*/ 1755648 h 3410712"/>
                  <a:gd name="connsiteX5" fmla="*/ 1901952 w 6153912"/>
                  <a:gd name="connsiteY5" fmla="*/ 1499616 h 3410712"/>
                  <a:gd name="connsiteX6" fmla="*/ 2450592 w 6153912"/>
                  <a:gd name="connsiteY6" fmla="*/ 1152144 h 3410712"/>
                  <a:gd name="connsiteX7" fmla="*/ 2450592 w 6153912"/>
                  <a:gd name="connsiteY7" fmla="*/ 1152144 h 3410712"/>
                  <a:gd name="connsiteX8" fmla="*/ 2916936 w 6153912"/>
                  <a:gd name="connsiteY8" fmla="*/ 859536 h 3410712"/>
                  <a:gd name="connsiteX9" fmla="*/ 3401568 w 6153912"/>
                  <a:gd name="connsiteY9" fmla="*/ 594360 h 3410712"/>
                  <a:gd name="connsiteX10" fmla="*/ 3877056 w 6153912"/>
                  <a:gd name="connsiteY10" fmla="*/ 411480 h 3410712"/>
                  <a:gd name="connsiteX11" fmla="*/ 4325112 w 6153912"/>
                  <a:gd name="connsiteY11" fmla="*/ 246888 h 3410712"/>
                  <a:gd name="connsiteX12" fmla="*/ 4928616 w 6153912"/>
                  <a:gd name="connsiteY12" fmla="*/ 82296 h 3410712"/>
                  <a:gd name="connsiteX13" fmla="*/ 5559552 w 6153912"/>
                  <a:gd name="connsiteY13" fmla="*/ 27432 h 3410712"/>
                  <a:gd name="connsiteX14" fmla="*/ 6153912 w 6153912"/>
                  <a:gd name="connsiteY14" fmla="*/ 0 h 3410712"/>
                  <a:gd name="connsiteX15" fmla="*/ 6117336 w 6153912"/>
                  <a:gd name="connsiteY15" fmla="*/ 969264 h 3410712"/>
                  <a:gd name="connsiteX16" fmla="*/ 5477256 w 6153912"/>
                  <a:gd name="connsiteY16" fmla="*/ 960120 h 3410712"/>
                  <a:gd name="connsiteX17" fmla="*/ 4672584 w 6153912"/>
                  <a:gd name="connsiteY17" fmla="*/ 1024128 h 3410712"/>
                  <a:gd name="connsiteX18" fmla="*/ 4014216 w 6153912"/>
                  <a:gd name="connsiteY18" fmla="*/ 1143000 h 3410712"/>
                  <a:gd name="connsiteX19" fmla="*/ 3310128 w 6153912"/>
                  <a:gd name="connsiteY19" fmla="*/ 1353312 h 3410712"/>
                  <a:gd name="connsiteX20" fmla="*/ 2404872 w 6153912"/>
                  <a:gd name="connsiteY20" fmla="*/ 1746504 h 3410712"/>
                  <a:gd name="connsiteX21" fmla="*/ 1764792 w 6153912"/>
                  <a:gd name="connsiteY21" fmla="*/ 2075688 h 3410712"/>
                  <a:gd name="connsiteX22" fmla="*/ 1563624 w 6153912"/>
                  <a:gd name="connsiteY22" fmla="*/ 2148840 h 3410712"/>
                  <a:gd name="connsiteX23" fmla="*/ 1536192 w 6153912"/>
                  <a:gd name="connsiteY23" fmla="*/ 2176272 h 3410712"/>
                  <a:gd name="connsiteX24" fmla="*/ 1371600 w 6153912"/>
                  <a:gd name="connsiteY24" fmla="*/ 2267712 h 3410712"/>
                  <a:gd name="connsiteX25" fmla="*/ 1225296 w 6153912"/>
                  <a:gd name="connsiteY25" fmla="*/ 2414016 h 3410712"/>
                  <a:gd name="connsiteX26" fmla="*/ 932688 w 6153912"/>
                  <a:gd name="connsiteY26" fmla="*/ 2660904 h 3410712"/>
                  <a:gd name="connsiteX27" fmla="*/ 566928 w 6153912"/>
                  <a:gd name="connsiteY27" fmla="*/ 2962656 h 3410712"/>
                  <a:gd name="connsiteX28" fmla="*/ 27432 w 6153912"/>
                  <a:gd name="connsiteY28" fmla="*/ 3410712 h 3410712"/>
                  <a:gd name="connsiteX29" fmla="*/ 0 w 6153912"/>
                  <a:gd name="connsiteY29" fmla="*/ 3319272 h 3410712"/>
                  <a:gd name="connsiteX0" fmla="*/ 0 w 6153912"/>
                  <a:gd name="connsiteY0" fmla="*/ 3319272 h 3410712"/>
                  <a:gd name="connsiteX1" fmla="*/ 338328 w 6153912"/>
                  <a:gd name="connsiteY1" fmla="*/ 2935224 h 3410712"/>
                  <a:gd name="connsiteX2" fmla="*/ 768096 w 6153912"/>
                  <a:gd name="connsiteY2" fmla="*/ 2478024 h 3410712"/>
                  <a:gd name="connsiteX3" fmla="*/ 1152144 w 6153912"/>
                  <a:gd name="connsiteY3" fmla="*/ 2112264 h 3410712"/>
                  <a:gd name="connsiteX4" fmla="*/ 1572768 w 6153912"/>
                  <a:gd name="connsiteY4" fmla="*/ 1755648 h 3410712"/>
                  <a:gd name="connsiteX5" fmla="*/ 1901952 w 6153912"/>
                  <a:gd name="connsiteY5" fmla="*/ 1499616 h 3410712"/>
                  <a:gd name="connsiteX6" fmla="*/ 2450592 w 6153912"/>
                  <a:gd name="connsiteY6" fmla="*/ 1152144 h 3410712"/>
                  <a:gd name="connsiteX7" fmla="*/ 2450592 w 6153912"/>
                  <a:gd name="connsiteY7" fmla="*/ 1152144 h 3410712"/>
                  <a:gd name="connsiteX8" fmla="*/ 2916936 w 6153912"/>
                  <a:gd name="connsiteY8" fmla="*/ 859536 h 3410712"/>
                  <a:gd name="connsiteX9" fmla="*/ 3401568 w 6153912"/>
                  <a:gd name="connsiteY9" fmla="*/ 594360 h 3410712"/>
                  <a:gd name="connsiteX10" fmla="*/ 3877056 w 6153912"/>
                  <a:gd name="connsiteY10" fmla="*/ 411480 h 3410712"/>
                  <a:gd name="connsiteX11" fmla="*/ 4325112 w 6153912"/>
                  <a:gd name="connsiteY11" fmla="*/ 246888 h 3410712"/>
                  <a:gd name="connsiteX12" fmla="*/ 4928616 w 6153912"/>
                  <a:gd name="connsiteY12" fmla="*/ 82296 h 3410712"/>
                  <a:gd name="connsiteX13" fmla="*/ 5559552 w 6153912"/>
                  <a:gd name="connsiteY13" fmla="*/ 27432 h 3410712"/>
                  <a:gd name="connsiteX14" fmla="*/ 6153912 w 6153912"/>
                  <a:gd name="connsiteY14" fmla="*/ 0 h 3410712"/>
                  <a:gd name="connsiteX15" fmla="*/ 6117336 w 6153912"/>
                  <a:gd name="connsiteY15" fmla="*/ 969264 h 3410712"/>
                  <a:gd name="connsiteX16" fmla="*/ 5477256 w 6153912"/>
                  <a:gd name="connsiteY16" fmla="*/ 960120 h 3410712"/>
                  <a:gd name="connsiteX17" fmla="*/ 4672584 w 6153912"/>
                  <a:gd name="connsiteY17" fmla="*/ 1024128 h 3410712"/>
                  <a:gd name="connsiteX18" fmla="*/ 4014216 w 6153912"/>
                  <a:gd name="connsiteY18" fmla="*/ 1143000 h 3410712"/>
                  <a:gd name="connsiteX19" fmla="*/ 3310128 w 6153912"/>
                  <a:gd name="connsiteY19" fmla="*/ 1353312 h 3410712"/>
                  <a:gd name="connsiteX20" fmla="*/ 2404872 w 6153912"/>
                  <a:gd name="connsiteY20" fmla="*/ 1746504 h 3410712"/>
                  <a:gd name="connsiteX21" fmla="*/ 1764792 w 6153912"/>
                  <a:gd name="connsiteY21" fmla="*/ 2075688 h 3410712"/>
                  <a:gd name="connsiteX22" fmla="*/ 1563624 w 6153912"/>
                  <a:gd name="connsiteY22" fmla="*/ 2148840 h 3410712"/>
                  <a:gd name="connsiteX23" fmla="*/ 1371600 w 6153912"/>
                  <a:gd name="connsiteY23" fmla="*/ 2267712 h 3410712"/>
                  <a:gd name="connsiteX24" fmla="*/ 1225296 w 6153912"/>
                  <a:gd name="connsiteY24" fmla="*/ 2414016 h 3410712"/>
                  <a:gd name="connsiteX25" fmla="*/ 932688 w 6153912"/>
                  <a:gd name="connsiteY25" fmla="*/ 2660904 h 3410712"/>
                  <a:gd name="connsiteX26" fmla="*/ 566928 w 6153912"/>
                  <a:gd name="connsiteY26" fmla="*/ 2962656 h 3410712"/>
                  <a:gd name="connsiteX27" fmla="*/ 27432 w 6153912"/>
                  <a:gd name="connsiteY27" fmla="*/ 3410712 h 3410712"/>
                  <a:gd name="connsiteX28" fmla="*/ 0 w 6153912"/>
                  <a:gd name="connsiteY28" fmla="*/ 3319272 h 3410712"/>
                  <a:gd name="connsiteX0" fmla="*/ 0 w 6153912"/>
                  <a:gd name="connsiteY0" fmla="*/ 3319272 h 3410712"/>
                  <a:gd name="connsiteX1" fmla="*/ 338328 w 6153912"/>
                  <a:gd name="connsiteY1" fmla="*/ 2935224 h 3410712"/>
                  <a:gd name="connsiteX2" fmla="*/ 768096 w 6153912"/>
                  <a:gd name="connsiteY2" fmla="*/ 2478024 h 3410712"/>
                  <a:gd name="connsiteX3" fmla="*/ 1152144 w 6153912"/>
                  <a:gd name="connsiteY3" fmla="*/ 2112264 h 3410712"/>
                  <a:gd name="connsiteX4" fmla="*/ 1572768 w 6153912"/>
                  <a:gd name="connsiteY4" fmla="*/ 1755648 h 3410712"/>
                  <a:gd name="connsiteX5" fmla="*/ 1901952 w 6153912"/>
                  <a:gd name="connsiteY5" fmla="*/ 1499616 h 3410712"/>
                  <a:gd name="connsiteX6" fmla="*/ 2450592 w 6153912"/>
                  <a:gd name="connsiteY6" fmla="*/ 1152144 h 3410712"/>
                  <a:gd name="connsiteX7" fmla="*/ 2450592 w 6153912"/>
                  <a:gd name="connsiteY7" fmla="*/ 1152144 h 3410712"/>
                  <a:gd name="connsiteX8" fmla="*/ 2916936 w 6153912"/>
                  <a:gd name="connsiteY8" fmla="*/ 859536 h 3410712"/>
                  <a:gd name="connsiteX9" fmla="*/ 3401568 w 6153912"/>
                  <a:gd name="connsiteY9" fmla="*/ 594360 h 3410712"/>
                  <a:gd name="connsiteX10" fmla="*/ 3877056 w 6153912"/>
                  <a:gd name="connsiteY10" fmla="*/ 411480 h 3410712"/>
                  <a:gd name="connsiteX11" fmla="*/ 4325112 w 6153912"/>
                  <a:gd name="connsiteY11" fmla="*/ 246888 h 3410712"/>
                  <a:gd name="connsiteX12" fmla="*/ 4928616 w 6153912"/>
                  <a:gd name="connsiteY12" fmla="*/ 82296 h 3410712"/>
                  <a:gd name="connsiteX13" fmla="*/ 5559552 w 6153912"/>
                  <a:gd name="connsiteY13" fmla="*/ 27432 h 3410712"/>
                  <a:gd name="connsiteX14" fmla="*/ 6153912 w 6153912"/>
                  <a:gd name="connsiteY14" fmla="*/ 0 h 3410712"/>
                  <a:gd name="connsiteX15" fmla="*/ 6117336 w 6153912"/>
                  <a:gd name="connsiteY15" fmla="*/ 969264 h 3410712"/>
                  <a:gd name="connsiteX16" fmla="*/ 5477256 w 6153912"/>
                  <a:gd name="connsiteY16" fmla="*/ 960120 h 3410712"/>
                  <a:gd name="connsiteX17" fmla="*/ 4672584 w 6153912"/>
                  <a:gd name="connsiteY17" fmla="*/ 1024128 h 3410712"/>
                  <a:gd name="connsiteX18" fmla="*/ 4014216 w 6153912"/>
                  <a:gd name="connsiteY18" fmla="*/ 1143000 h 3410712"/>
                  <a:gd name="connsiteX19" fmla="*/ 3310128 w 6153912"/>
                  <a:gd name="connsiteY19" fmla="*/ 1353312 h 3410712"/>
                  <a:gd name="connsiteX20" fmla="*/ 2404872 w 6153912"/>
                  <a:gd name="connsiteY20" fmla="*/ 1746504 h 3410712"/>
                  <a:gd name="connsiteX21" fmla="*/ 1764792 w 6153912"/>
                  <a:gd name="connsiteY21" fmla="*/ 2075688 h 3410712"/>
                  <a:gd name="connsiteX22" fmla="*/ 1371600 w 6153912"/>
                  <a:gd name="connsiteY22" fmla="*/ 2267712 h 3410712"/>
                  <a:gd name="connsiteX23" fmla="*/ 1225296 w 6153912"/>
                  <a:gd name="connsiteY23" fmla="*/ 2414016 h 3410712"/>
                  <a:gd name="connsiteX24" fmla="*/ 932688 w 6153912"/>
                  <a:gd name="connsiteY24" fmla="*/ 2660904 h 3410712"/>
                  <a:gd name="connsiteX25" fmla="*/ 566928 w 6153912"/>
                  <a:gd name="connsiteY25" fmla="*/ 2962656 h 3410712"/>
                  <a:gd name="connsiteX26" fmla="*/ 27432 w 6153912"/>
                  <a:gd name="connsiteY26" fmla="*/ 3410712 h 3410712"/>
                  <a:gd name="connsiteX27" fmla="*/ 0 w 6153912"/>
                  <a:gd name="connsiteY27" fmla="*/ 3319272 h 3410712"/>
                  <a:gd name="connsiteX0" fmla="*/ 0 w 6153912"/>
                  <a:gd name="connsiteY0" fmla="*/ 3319272 h 3410712"/>
                  <a:gd name="connsiteX1" fmla="*/ 338328 w 6153912"/>
                  <a:gd name="connsiteY1" fmla="*/ 2935224 h 3410712"/>
                  <a:gd name="connsiteX2" fmla="*/ 768096 w 6153912"/>
                  <a:gd name="connsiteY2" fmla="*/ 2478024 h 3410712"/>
                  <a:gd name="connsiteX3" fmla="*/ 1152144 w 6153912"/>
                  <a:gd name="connsiteY3" fmla="*/ 2112264 h 3410712"/>
                  <a:gd name="connsiteX4" fmla="*/ 1572768 w 6153912"/>
                  <a:gd name="connsiteY4" fmla="*/ 1755648 h 3410712"/>
                  <a:gd name="connsiteX5" fmla="*/ 1901952 w 6153912"/>
                  <a:gd name="connsiteY5" fmla="*/ 1499616 h 3410712"/>
                  <a:gd name="connsiteX6" fmla="*/ 2450592 w 6153912"/>
                  <a:gd name="connsiteY6" fmla="*/ 1152144 h 3410712"/>
                  <a:gd name="connsiteX7" fmla="*/ 2450592 w 6153912"/>
                  <a:gd name="connsiteY7" fmla="*/ 1152144 h 3410712"/>
                  <a:gd name="connsiteX8" fmla="*/ 2916936 w 6153912"/>
                  <a:gd name="connsiteY8" fmla="*/ 859536 h 3410712"/>
                  <a:gd name="connsiteX9" fmla="*/ 3401568 w 6153912"/>
                  <a:gd name="connsiteY9" fmla="*/ 594360 h 3410712"/>
                  <a:gd name="connsiteX10" fmla="*/ 3877056 w 6153912"/>
                  <a:gd name="connsiteY10" fmla="*/ 411480 h 3410712"/>
                  <a:gd name="connsiteX11" fmla="*/ 4325112 w 6153912"/>
                  <a:gd name="connsiteY11" fmla="*/ 246888 h 3410712"/>
                  <a:gd name="connsiteX12" fmla="*/ 4928616 w 6153912"/>
                  <a:gd name="connsiteY12" fmla="*/ 82296 h 3410712"/>
                  <a:gd name="connsiteX13" fmla="*/ 5559552 w 6153912"/>
                  <a:gd name="connsiteY13" fmla="*/ 27432 h 3410712"/>
                  <a:gd name="connsiteX14" fmla="*/ 6153912 w 6153912"/>
                  <a:gd name="connsiteY14" fmla="*/ 0 h 3410712"/>
                  <a:gd name="connsiteX15" fmla="*/ 6117336 w 6153912"/>
                  <a:gd name="connsiteY15" fmla="*/ 969264 h 3410712"/>
                  <a:gd name="connsiteX16" fmla="*/ 5477256 w 6153912"/>
                  <a:gd name="connsiteY16" fmla="*/ 960120 h 3410712"/>
                  <a:gd name="connsiteX17" fmla="*/ 4672584 w 6153912"/>
                  <a:gd name="connsiteY17" fmla="*/ 1024128 h 3410712"/>
                  <a:gd name="connsiteX18" fmla="*/ 4014216 w 6153912"/>
                  <a:gd name="connsiteY18" fmla="*/ 1143000 h 3410712"/>
                  <a:gd name="connsiteX19" fmla="*/ 3310128 w 6153912"/>
                  <a:gd name="connsiteY19" fmla="*/ 1353312 h 3410712"/>
                  <a:gd name="connsiteX20" fmla="*/ 2404872 w 6153912"/>
                  <a:gd name="connsiteY20" fmla="*/ 1746504 h 3410712"/>
                  <a:gd name="connsiteX21" fmla="*/ 1764792 w 6153912"/>
                  <a:gd name="connsiteY21" fmla="*/ 2075688 h 3410712"/>
                  <a:gd name="connsiteX22" fmla="*/ 1225296 w 6153912"/>
                  <a:gd name="connsiteY22" fmla="*/ 2414016 h 3410712"/>
                  <a:gd name="connsiteX23" fmla="*/ 932688 w 6153912"/>
                  <a:gd name="connsiteY23" fmla="*/ 2660904 h 3410712"/>
                  <a:gd name="connsiteX24" fmla="*/ 566928 w 6153912"/>
                  <a:gd name="connsiteY24" fmla="*/ 2962656 h 3410712"/>
                  <a:gd name="connsiteX25" fmla="*/ 27432 w 6153912"/>
                  <a:gd name="connsiteY25" fmla="*/ 3410712 h 3410712"/>
                  <a:gd name="connsiteX26" fmla="*/ 0 w 6153912"/>
                  <a:gd name="connsiteY26" fmla="*/ 3319272 h 3410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153912" h="3410712">
                    <a:moveTo>
                      <a:pt x="0" y="3319272"/>
                    </a:moveTo>
                    <a:lnTo>
                      <a:pt x="338328" y="2935224"/>
                    </a:lnTo>
                    <a:lnTo>
                      <a:pt x="768096" y="2478024"/>
                    </a:lnTo>
                    <a:lnTo>
                      <a:pt x="1152144" y="2112264"/>
                    </a:lnTo>
                    <a:lnTo>
                      <a:pt x="1572768" y="1755648"/>
                    </a:lnTo>
                    <a:lnTo>
                      <a:pt x="1901952" y="1499616"/>
                    </a:lnTo>
                    <a:cubicBezTo>
                      <a:pt x="2048256" y="1399032"/>
                      <a:pt x="2359152" y="1210056"/>
                      <a:pt x="2450592" y="1152144"/>
                    </a:cubicBezTo>
                    <a:lnTo>
                      <a:pt x="2450592" y="1152144"/>
                    </a:lnTo>
                    <a:lnTo>
                      <a:pt x="2916936" y="859536"/>
                    </a:lnTo>
                    <a:lnTo>
                      <a:pt x="3401568" y="594360"/>
                    </a:lnTo>
                    <a:lnTo>
                      <a:pt x="3877056" y="411480"/>
                    </a:lnTo>
                    <a:lnTo>
                      <a:pt x="4325112" y="246888"/>
                    </a:lnTo>
                    <a:lnTo>
                      <a:pt x="4928616" y="82296"/>
                    </a:lnTo>
                    <a:lnTo>
                      <a:pt x="5559552" y="27432"/>
                    </a:lnTo>
                    <a:lnTo>
                      <a:pt x="6153912" y="0"/>
                    </a:lnTo>
                    <a:lnTo>
                      <a:pt x="6117336" y="969264"/>
                    </a:lnTo>
                    <a:lnTo>
                      <a:pt x="5477256" y="960120"/>
                    </a:lnTo>
                    <a:lnTo>
                      <a:pt x="4672584" y="1024128"/>
                    </a:lnTo>
                    <a:lnTo>
                      <a:pt x="4014216" y="1143000"/>
                    </a:lnTo>
                    <a:lnTo>
                      <a:pt x="3310128" y="1353312"/>
                    </a:lnTo>
                    <a:lnTo>
                      <a:pt x="2404872" y="1746504"/>
                    </a:lnTo>
                    <a:lnTo>
                      <a:pt x="1764792" y="2075688"/>
                    </a:lnTo>
                    <a:lnTo>
                      <a:pt x="1225296" y="2414016"/>
                    </a:lnTo>
                    <a:cubicBezTo>
                      <a:pt x="1152144" y="2479548"/>
                      <a:pt x="1042416" y="2569464"/>
                      <a:pt x="932688" y="2660904"/>
                    </a:cubicBezTo>
                    <a:lnTo>
                      <a:pt x="566928" y="2962656"/>
                    </a:lnTo>
                    <a:lnTo>
                      <a:pt x="27432" y="3410712"/>
                    </a:lnTo>
                    <a:lnTo>
                      <a:pt x="0" y="3319272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  <a:alpha val="60000"/>
                </a:schemeClr>
              </a:solidFill>
              <a:ln w="50800" cap="flat" cmpd="sng" algn="ctr">
                <a:noFill/>
                <a:prstDash val="solid"/>
                <a:bevel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91440" rIns="91440" bIns="9144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rgbClr val="004F8F"/>
                  </a:solidFill>
                  <a:effectLst/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  <a:sym typeface="Georgia" panose="02040502050405020303" pitchFamily="18" charset="0"/>
                </a:endParaRPr>
              </a:p>
            </p:txBody>
          </p:sp>
          <p:sp>
            <p:nvSpPr>
              <p:cNvPr id="26" name="Freihandform 25"/>
              <p:cNvSpPr/>
              <p:nvPr/>
            </p:nvSpPr>
            <p:spPr bwMode="auto">
              <a:xfrm>
                <a:off x="9546336" y="8595360"/>
                <a:ext cx="6153912" cy="3145536"/>
              </a:xfrm>
              <a:custGeom>
                <a:avLst/>
                <a:gdLst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255264 w 6153912"/>
                  <a:gd name="connsiteY8" fmla="*/ 832104 h 3145536"/>
                  <a:gd name="connsiteX9" fmla="*/ 3310128 w 6153912"/>
                  <a:gd name="connsiteY9" fmla="*/ 813816 h 3145536"/>
                  <a:gd name="connsiteX10" fmla="*/ 3364992 w 6153912"/>
                  <a:gd name="connsiteY10" fmla="*/ 795528 h 3145536"/>
                  <a:gd name="connsiteX11" fmla="*/ 3392424 w 6153912"/>
                  <a:gd name="connsiteY11" fmla="*/ 777240 h 3145536"/>
                  <a:gd name="connsiteX12" fmla="*/ 3447288 w 6153912"/>
                  <a:gd name="connsiteY12" fmla="*/ 758952 h 3145536"/>
                  <a:gd name="connsiteX13" fmla="*/ 3529584 w 6153912"/>
                  <a:gd name="connsiteY13" fmla="*/ 713232 h 3145536"/>
                  <a:gd name="connsiteX14" fmla="*/ 3584448 w 6153912"/>
                  <a:gd name="connsiteY14" fmla="*/ 667512 h 3145536"/>
                  <a:gd name="connsiteX15" fmla="*/ 3611880 w 6153912"/>
                  <a:gd name="connsiteY15" fmla="*/ 658368 h 3145536"/>
                  <a:gd name="connsiteX16" fmla="*/ 3630168 w 6153912"/>
                  <a:gd name="connsiteY16" fmla="*/ 630936 h 3145536"/>
                  <a:gd name="connsiteX17" fmla="*/ 3694176 w 6153912"/>
                  <a:gd name="connsiteY17" fmla="*/ 594360 h 3145536"/>
                  <a:gd name="connsiteX18" fmla="*/ 3694176 w 6153912"/>
                  <a:gd name="connsiteY18" fmla="*/ 594360 h 3145536"/>
                  <a:gd name="connsiteX19" fmla="*/ 3794760 w 6153912"/>
                  <a:gd name="connsiteY19" fmla="*/ 530352 h 3145536"/>
                  <a:gd name="connsiteX20" fmla="*/ 3913632 w 6153912"/>
                  <a:gd name="connsiteY20" fmla="*/ 475488 h 3145536"/>
                  <a:gd name="connsiteX21" fmla="*/ 3941064 w 6153912"/>
                  <a:gd name="connsiteY21" fmla="*/ 457200 h 3145536"/>
                  <a:gd name="connsiteX22" fmla="*/ 4023360 w 6153912"/>
                  <a:gd name="connsiteY22" fmla="*/ 429768 h 3145536"/>
                  <a:gd name="connsiteX23" fmla="*/ 4078224 w 6153912"/>
                  <a:gd name="connsiteY23" fmla="*/ 420624 h 3145536"/>
                  <a:gd name="connsiteX24" fmla="*/ 4169664 w 6153912"/>
                  <a:gd name="connsiteY24" fmla="*/ 374904 h 3145536"/>
                  <a:gd name="connsiteX25" fmla="*/ 4197096 w 6153912"/>
                  <a:gd name="connsiteY25" fmla="*/ 356616 h 3145536"/>
                  <a:gd name="connsiteX26" fmla="*/ 4270248 w 6153912"/>
                  <a:gd name="connsiteY26" fmla="*/ 338328 h 3145536"/>
                  <a:gd name="connsiteX27" fmla="*/ 4297680 w 6153912"/>
                  <a:gd name="connsiteY27" fmla="*/ 320040 h 3145536"/>
                  <a:gd name="connsiteX28" fmla="*/ 4416552 w 6153912"/>
                  <a:gd name="connsiteY28" fmla="*/ 320040 h 3145536"/>
                  <a:gd name="connsiteX29" fmla="*/ 4416552 w 6153912"/>
                  <a:gd name="connsiteY29" fmla="*/ 320040 h 3145536"/>
                  <a:gd name="connsiteX30" fmla="*/ 4983480 w 6153912"/>
                  <a:gd name="connsiteY30" fmla="*/ 182880 h 3145536"/>
                  <a:gd name="connsiteX31" fmla="*/ 5623560 w 6153912"/>
                  <a:gd name="connsiteY31" fmla="*/ 54864 h 3145536"/>
                  <a:gd name="connsiteX32" fmla="*/ 6153912 w 6153912"/>
                  <a:gd name="connsiteY32" fmla="*/ 0 h 3145536"/>
                  <a:gd name="connsiteX33" fmla="*/ 6117336 w 6153912"/>
                  <a:gd name="connsiteY33" fmla="*/ 1225296 h 3145536"/>
                  <a:gd name="connsiteX34" fmla="*/ 5358384 w 6153912"/>
                  <a:gd name="connsiteY34" fmla="*/ 1261872 h 3145536"/>
                  <a:gd name="connsiteX35" fmla="*/ 4434840 w 6153912"/>
                  <a:gd name="connsiteY35" fmla="*/ 1380744 h 3145536"/>
                  <a:gd name="connsiteX36" fmla="*/ 4306824 w 6153912"/>
                  <a:gd name="connsiteY36" fmla="*/ 1417320 h 3145536"/>
                  <a:gd name="connsiteX37" fmla="*/ 4279392 w 6153912"/>
                  <a:gd name="connsiteY37" fmla="*/ 1426464 h 3145536"/>
                  <a:gd name="connsiteX38" fmla="*/ 4215384 w 6153912"/>
                  <a:gd name="connsiteY38" fmla="*/ 1435608 h 3145536"/>
                  <a:gd name="connsiteX39" fmla="*/ 4187952 w 6153912"/>
                  <a:gd name="connsiteY39" fmla="*/ 1444752 h 3145536"/>
                  <a:gd name="connsiteX40" fmla="*/ 4142232 w 6153912"/>
                  <a:gd name="connsiteY40" fmla="*/ 1472184 h 3145536"/>
                  <a:gd name="connsiteX41" fmla="*/ 4059936 w 6153912"/>
                  <a:gd name="connsiteY41" fmla="*/ 1508760 h 3145536"/>
                  <a:gd name="connsiteX42" fmla="*/ 4014216 w 6153912"/>
                  <a:gd name="connsiteY42" fmla="*/ 1517904 h 3145536"/>
                  <a:gd name="connsiteX43" fmla="*/ 3886200 w 6153912"/>
                  <a:gd name="connsiteY43" fmla="*/ 1554480 h 3145536"/>
                  <a:gd name="connsiteX44" fmla="*/ 3776472 w 6153912"/>
                  <a:gd name="connsiteY44" fmla="*/ 1563624 h 3145536"/>
                  <a:gd name="connsiteX45" fmla="*/ 3730752 w 6153912"/>
                  <a:gd name="connsiteY45" fmla="*/ 1572768 h 3145536"/>
                  <a:gd name="connsiteX46" fmla="*/ 3694176 w 6153912"/>
                  <a:gd name="connsiteY46" fmla="*/ 1581912 h 3145536"/>
                  <a:gd name="connsiteX47" fmla="*/ 3611880 w 6153912"/>
                  <a:gd name="connsiteY47" fmla="*/ 1581912 h 3145536"/>
                  <a:gd name="connsiteX48" fmla="*/ 3611880 w 6153912"/>
                  <a:gd name="connsiteY48" fmla="*/ 1581912 h 3145536"/>
                  <a:gd name="connsiteX49" fmla="*/ 3520440 w 6153912"/>
                  <a:gd name="connsiteY49" fmla="*/ 1609344 h 3145536"/>
                  <a:gd name="connsiteX50" fmla="*/ 3493008 w 6153912"/>
                  <a:gd name="connsiteY50" fmla="*/ 1618488 h 3145536"/>
                  <a:gd name="connsiteX51" fmla="*/ 3447288 w 6153912"/>
                  <a:gd name="connsiteY51" fmla="*/ 1627632 h 3145536"/>
                  <a:gd name="connsiteX52" fmla="*/ 3410712 w 6153912"/>
                  <a:gd name="connsiteY52" fmla="*/ 1636776 h 3145536"/>
                  <a:gd name="connsiteX53" fmla="*/ 3337560 w 6153912"/>
                  <a:gd name="connsiteY53" fmla="*/ 1645920 h 3145536"/>
                  <a:gd name="connsiteX54" fmla="*/ 3209544 w 6153912"/>
                  <a:gd name="connsiteY54" fmla="*/ 1682496 h 3145536"/>
                  <a:gd name="connsiteX55" fmla="*/ 3054096 w 6153912"/>
                  <a:gd name="connsiteY55" fmla="*/ 1700784 h 3145536"/>
                  <a:gd name="connsiteX56" fmla="*/ 2980944 w 6153912"/>
                  <a:gd name="connsiteY56" fmla="*/ 1728216 h 3145536"/>
                  <a:gd name="connsiteX57" fmla="*/ 2980944 w 6153912"/>
                  <a:gd name="connsiteY57" fmla="*/ 1728216 h 3145536"/>
                  <a:gd name="connsiteX58" fmla="*/ 2075688 w 6153912"/>
                  <a:gd name="connsiteY58" fmla="*/ 2112264 h 3145536"/>
                  <a:gd name="connsiteX59" fmla="*/ 1984248 w 6153912"/>
                  <a:gd name="connsiteY59" fmla="*/ 2167128 h 3145536"/>
                  <a:gd name="connsiteX60" fmla="*/ 1956816 w 6153912"/>
                  <a:gd name="connsiteY60" fmla="*/ 2176272 h 3145536"/>
                  <a:gd name="connsiteX61" fmla="*/ 1865376 w 6153912"/>
                  <a:gd name="connsiteY61" fmla="*/ 2221992 h 3145536"/>
                  <a:gd name="connsiteX62" fmla="*/ 1828800 w 6153912"/>
                  <a:gd name="connsiteY62" fmla="*/ 2240280 h 3145536"/>
                  <a:gd name="connsiteX63" fmla="*/ 1737360 w 6153912"/>
                  <a:gd name="connsiteY63" fmla="*/ 2276856 h 3145536"/>
                  <a:gd name="connsiteX64" fmla="*/ 1709928 w 6153912"/>
                  <a:gd name="connsiteY64" fmla="*/ 2304288 h 3145536"/>
                  <a:gd name="connsiteX65" fmla="*/ 1673352 w 6153912"/>
                  <a:gd name="connsiteY65" fmla="*/ 2313432 h 3145536"/>
                  <a:gd name="connsiteX66" fmla="*/ 1618488 w 6153912"/>
                  <a:gd name="connsiteY66" fmla="*/ 2331720 h 3145536"/>
                  <a:gd name="connsiteX67" fmla="*/ 1591056 w 6153912"/>
                  <a:gd name="connsiteY67" fmla="*/ 2340864 h 3145536"/>
                  <a:gd name="connsiteX68" fmla="*/ 1563624 w 6153912"/>
                  <a:gd name="connsiteY68" fmla="*/ 2350008 h 3145536"/>
                  <a:gd name="connsiteX69" fmla="*/ 1499616 w 6153912"/>
                  <a:gd name="connsiteY69" fmla="*/ 2377440 h 3145536"/>
                  <a:gd name="connsiteX70" fmla="*/ 1499616 w 6153912"/>
                  <a:gd name="connsiteY70" fmla="*/ 2377440 h 3145536"/>
                  <a:gd name="connsiteX71" fmla="*/ 1435608 w 6153912"/>
                  <a:gd name="connsiteY71" fmla="*/ 2450592 h 3145536"/>
                  <a:gd name="connsiteX72" fmla="*/ 1417320 w 6153912"/>
                  <a:gd name="connsiteY72" fmla="*/ 2478024 h 3145536"/>
                  <a:gd name="connsiteX73" fmla="*/ 1344168 w 6153912"/>
                  <a:gd name="connsiteY73" fmla="*/ 2532888 h 3145536"/>
                  <a:gd name="connsiteX74" fmla="*/ 1325880 w 6153912"/>
                  <a:gd name="connsiteY74" fmla="*/ 2569464 h 3145536"/>
                  <a:gd name="connsiteX75" fmla="*/ 1271016 w 6153912"/>
                  <a:gd name="connsiteY75" fmla="*/ 2615184 h 3145536"/>
                  <a:gd name="connsiteX76" fmla="*/ 1252728 w 6153912"/>
                  <a:gd name="connsiteY76" fmla="*/ 2651760 h 3145536"/>
                  <a:gd name="connsiteX77" fmla="*/ 1197864 w 6153912"/>
                  <a:gd name="connsiteY77" fmla="*/ 2670048 h 3145536"/>
                  <a:gd name="connsiteX78" fmla="*/ 1170432 w 6153912"/>
                  <a:gd name="connsiteY78" fmla="*/ 2697480 h 3145536"/>
                  <a:gd name="connsiteX79" fmla="*/ 1115568 w 6153912"/>
                  <a:gd name="connsiteY79" fmla="*/ 2715768 h 3145536"/>
                  <a:gd name="connsiteX80" fmla="*/ 1051560 w 6153912"/>
                  <a:gd name="connsiteY80" fmla="*/ 2734056 h 3145536"/>
                  <a:gd name="connsiteX81" fmla="*/ 850392 w 6153912"/>
                  <a:gd name="connsiteY81" fmla="*/ 2734056 h 3145536"/>
                  <a:gd name="connsiteX82" fmla="*/ 850392 w 6153912"/>
                  <a:gd name="connsiteY82" fmla="*/ 2734056 h 3145536"/>
                  <a:gd name="connsiteX83" fmla="*/ 347472 w 6153912"/>
                  <a:gd name="connsiteY83" fmla="*/ 3008376 h 3145536"/>
                  <a:gd name="connsiteX84" fmla="*/ 0 w 6153912"/>
                  <a:gd name="connsiteY84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255264 w 6153912"/>
                  <a:gd name="connsiteY8" fmla="*/ 832104 h 3145536"/>
                  <a:gd name="connsiteX9" fmla="*/ 3310128 w 6153912"/>
                  <a:gd name="connsiteY9" fmla="*/ 813816 h 3145536"/>
                  <a:gd name="connsiteX10" fmla="*/ 3364992 w 6153912"/>
                  <a:gd name="connsiteY10" fmla="*/ 795528 h 3145536"/>
                  <a:gd name="connsiteX11" fmla="*/ 3392424 w 6153912"/>
                  <a:gd name="connsiteY11" fmla="*/ 777240 h 3145536"/>
                  <a:gd name="connsiteX12" fmla="*/ 3447288 w 6153912"/>
                  <a:gd name="connsiteY12" fmla="*/ 758952 h 3145536"/>
                  <a:gd name="connsiteX13" fmla="*/ 3529584 w 6153912"/>
                  <a:gd name="connsiteY13" fmla="*/ 713232 h 3145536"/>
                  <a:gd name="connsiteX14" fmla="*/ 3584448 w 6153912"/>
                  <a:gd name="connsiteY14" fmla="*/ 667512 h 3145536"/>
                  <a:gd name="connsiteX15" fmla="*/ 3611880 w 6153912"/>
                  <a:gd name="connsiteY15" fmla="*/ 658368 h 3145536"/>
                  <a:gd name="connsiteX16" fmla="*/ 3630168 w 6153912"/>
                  <a:gd name="connsiteY16" fmla="*/ 630936 h 3145536"/>
                  <a:gd name="connsiteX17" fmla="*/ 3694176 w 6153912"/>
                  <a:gd name="connsiteY17" fmla="*/ 594360 h 3145536"/>
                  <a:gd name="connsiteX18" fmla="*/ 3694176 w 6153912"/>
                  <a:gd name="connsiteY18" fmla="*/ 594360 h 3145536"/>
                  <a:gd name="connsiteX19" fmla="*/ 3794760 w 6153912"/>
                  <a:gd name="connsiteY19" fmla="*/ 530352 h 3145536"/>
                  <a:gd name="connsiteX20" fmla="*/ 3913632 w 6153912"/>
                  <a:gd name="connsiteY20" fmla="*/ 475488 h 3145536"/>
                  <a:gd name="connsiteX21" fmla="*/ 3941064 w 6153912"/>
                  <a:gd name="connsiteY21" fmla="*/ 457200 h 3145536"/>
                  <a:gd name="connsiteX22" fmla="*/ 4023360 w 6153912"/>
                  <a:gd name="connsiteY22" fmla="*/ 429768 h 3145536"/>
                  <a:gd name="connsiteX23" fmla="*/ 4078224 w 6153912"/>
                  <a:gd name="connsiteY23" fmla="*/ 420624 h 3145536"/>
                  <a:gd name="connsiteX24" fmla="*/ 4169664 w 6153912"/>
                  <a:gd name="connsiteY24" fmla="*/ 374904 h 3145536"/>
                  <a:gd name="connsiteX25" fmla="*/ 4197096 w 6153912"/>
                  <a:gd name="connsiteY25" fmla="*/ 356616 h 3145536"/>
                  <a:gd name="connsiteX26" fmla="*/ 4270248 w 6153912"/>
                  <a:gd name="connsiteY26" fmla="*/ 338328 h 3145536"/>
                  <a:gd name="connsiteX27" fmla="*/ 4297680 w 6153912"/>
                  <a:gd name="connsiteY27" fmla="*/ 320040 h 3145536"/>
                  <a:gd name="connsiteX28" fmla="*/ 4416552 w 6153912"/>
                  <a:gd name="connsiteY28" fmla="*/ 320040 h 3145536"/>
                  <a:gd name="connsiteX29" fmla="*/ 4416552 w 6153912"/>
                  <a:gd name="connsiteY29" fmla="*/ 320040 h 3145536"/>
                  <a:gd name="connsiteX30" fmla="*/ 4983480 w 6153912"/>
                  <a:gd name="connsiteY30" fmla="*/ 182880 h 3145536"/>
                  <a:gd name="connsiteX31" fmla="*/ 5623560 w 6153912"/>
                  <a:gd name="connsiteY31" fmla="*/ 54864 h 3145536"/>
                  <a:gd name="connsiteX32" fmla="*/ 6153912 w 6153912"/>
                  <a:gd name="connsiteY32" fmla="*/ 0 h 3145536"/>
                  <a:gd name="connsiteX33" fmla="*/ 6117336 w 6153912"/>
                  <a:gd name="connsiteY33" fmla="*/ 1225296 h 3145536"/>
                  <a:gd name="connsiteX34" fmla="*/ 5358384 w 6153912"/>
                  <a:gd name="connsiteY34" fmla="*/ 1261872 h 3145536"/>
                  <a:gd name="connsiteX35" fmla="*/ 4434840 w 6153912"/>
                  <a:gd name="connsiteY35" fmla="*/ 1380744 h 3145536"/>
                  <a:gd name="connsiteX36" fmla="*/ 4306824 w 6153912"/>
                  <a:gd name="connsiteY36" fmla="*/ 1417320 h 3145536"/>
                  <a:gd name="connsiteX37" fmla="*/ 4279392 w 6153912"/>
                  <a:gd name="connsiteY37" fmla="*/ 1426464 h 3145536"/>
                  <a:gd name="connsiteX38" fmla="*/ 4215384 w 6153912"/>
                  <a:gd name="connsiteY38" fmla="*/ 1435608 h 3145536"/>
                  <a:gd name="connsiteX39" fmla="*/ 4187952 w 6153912"/>
                  <a:gd name="connsiteY39" fmla="*/ 1444752 h 3145536"/>
                  <a:gd name="connsiteX40" fmla="*/ 4142232 w 6153912"/>
                  <a:gd name="connsiteY40" fmla="*/ 1472184 h 3145536"/>
                  <a:gd name="connsiteX41" fmla="*/ 4059936 w 6153912"/>
                  <a:gd name="connsiteY41" fmla="*/ 1508760 h 3145536"/>
                  <a:gd name="connsiteX42" fmla="*/ 4014216 w 6153912"/>
                  <a:gd name="connsiteY42" fmla="*/ 1517904 h 3145536"/>
                  <a:gd name="connsiteX43" fmla="*/ 3886200 w 6153912"/>
                  <a:gd name="connsiteY43" fmla="*/ 1554480 h 3145536"/>
                  <a:gd name="connsiteX44" fmla="*/ 3776472 w 6153912"/>
                  <a:gd name="connsiteY44" fmla="*/ 1563624 h 3145536"/>
                  <a:gd name="connsiteX45" fmla="*/ 3730752 w 6153912"/>
                  <a:gd name="connsiteY45" fmla="*/ 1572768 h 3145536"/>
                  <a:gd name="connsiteX46" fmla="*/ 3694176 w 6153912"/>
                  <a:gd name="connsiteY46" fmla="*/ 1581912 h 3145536"/>
                  <a:gd name="connsiteX47" fmla="*/ 3611880 w 6153912"/>
                  <a:gd name="connsiteY47" fmla="*/ 1581912 h 3145536"/>
                  <a:gd name="connsiteX48" fmla="*/ 3611880 w 6153912"/>
                  <a:gd name="connsiteY48" fmla="*/ 1581912 h 3145536"/>
                  <a:gd name="connsiteX49" fmla="*/ 3520440 w 6153912"/>
                  <a:gd name="connsiteY49" fmla="*/ 1609344 h 3145536"/>
                  <a:gd name="connsiteX50" fmla="*/ 3493008 w 6153912"/>
                  <a:gd name="connsiteY50" fmla="*/ 1618488 h 3145536"/>
                  <a:gd name="connsiteX51" fmla="*/ 3447288 w 6153912"/>
                  <a:gd name="connsiteY51" fmla="*/ 1627632 h 3145536"/>
                  <a:gd name="connsiteX52" fmla="*/ 3410712 w 6153912"/>
                  <a:gd name="connsiteY52" fmla="*/ 1636776 h 3145536"/>
                  <a:gd name="connsiteX53" fmla="*/ 3337560 w 6153912"/>
                  <a:gd name="connsiteY53" fmla="*/ 1645920 h 3145536"/>
                  <a:gd name="connsiteX54" fmla="*/ 3209544 w 6153912"/>
                  <a:gd name="connsiteY54" fmla="*/ 1682496 h 3145536"/>
                  <a:gd name="connsiteX55" fmla="*/ 3054096 w 6153912"/>
                  <a:gd name="connsiteY55" fmla="*/ 1700784 h 3145536"/>
                  <a:gd name="connsiteX56" fmla="*/ 2980944 w 6153912"/>
                  <a:gd name="connsiteY56" fmla="*/ 1728216 h 3145536"/>
                  <a:gd name="connsiteX57" fmla="*/ 2980944 w 6153912"/>
                  <a:gd name="connsiteY57" fmla="*/ 1728216 h 3145536"/>
                  <a:gd name="connsiteX58" fmla="*/ 2075688 w 6153912"/>
                  <a:gd name="connsiteY58" fmla="*/ 2112264 h 3145536"/>
                  <a:gd name="connsiteX59" fmla="*/ 1984248 w 6153912"/>
                  <a:gd name="connsiteY59" fmla="*/ 2167128 h 3145536"/>
                  <a:gd name="connsiteX60" fmla="*/ 1956816 w 6153912"/>
                  <a:gd name="connsiteY60" fmla="*/ 2176272 h 3145536"/>
                  <a:gd name="connsiteX61" fmla="*/ 1865376 w 6153912"/>
                  <a:gd name="connsiteY61" fmla="*/ 2221992 h 3145536"/>
                  <a:gd name="connsiteX62" fmla="*/ 1828800 w 6153912"/>
                  <a:gd name="connsiteY62" fmla="*/ 2240280 h 3145536"/>
                  <a:gd name="connsiteX63" fmla="*/ 1737360 w 6153912"/>
                  <a:gd name="connsiteY63" fmla="*/ 2276856 h 3145536"/>
                  <a:gd name="connsiteX64" fmla="*/ 1709928 w 6153912"/>
                  <a:gd name="connsiteY64" fmla="*/ 2304288 h 3145536"/>
                  <a:gd name="connsiteX65" fmla="*/ 1673352 w 6153912"/>
                  <a:gd name="connsiteY65" fmla="*/ 2313432 h 3145536"/>
                  <a:gd name="connsiteX66" fmla="*/ 1618488 w 6153912"/>
                  <a:gd name="connsiteY66" fmla="*/ 2331720 h 3145536"/>
                  <a:gd name="connsiteX67" fmla="*/ 1591056 w 6153912"/>
                  <a:gd name="connsiteY67" fmla="*/ 2340864 h 3145536"/>
                  <a:gd name="connsiteX68" fmla="*/ 1563624 w 6153912"/>
                  <a:gd name="connsiteY68" fmla="*/ 2350008 h 3145536"/>
                  <a:gd name="connsiteX69" fmla="*/ 1499616 w 6153912"/>
                  <a:gd name="connsiteY69" fmla="*/ 2377440 h 3145536"/>
                  <a:gd name="connsiteX70" fmla="*/ 1499616 w 6153912"/>
                  <a:gd name="connsiteY70" fmla="*/ 2377440 h 3145536"/>
                  <a:gd name="connsiteX71" fmla="*/ 1435608 w 6153912"/>
                  <a:gd name="connsiteY71" fmla="*/ 2450592 h 3145536"/>
                  <a:gd name="connsiteX72" fmla="*/ 1417320 w 6153912"/>
                  <a:gd name="connsiteY72" fmla="*/ 2478024 h 3145536"/>
                  <a:gd name="connsiteX73" fmla="*/ 1344168 w 6153912"/>
                  <a:gd name="connsiteY73" fmla="*/ 2532888 h 3145536"/>
                  <a:gd name="connsiteX74" fmla="*/ 1325880 w 6153912"/>
                  <a:gd name="connsiteY74" fmla="*/ 2569464 h 3145536"/>
                  <a:gd name="connsiteX75" fmla="*/ 1271016 w 6153912"/>
                  <a:gd name="connsiteY75" fmla="*/ 2615184 h 3145536"/>
                  <a:gd name="connsiteX76" fmla="*/ 1197864 w 6153912"/>
                  <a:gd name="connsiteY76" fmla="*/ 2670048 h 3145536"/>
                  <a:gd name="connsiteX77" fmla="*/ 1170432 w 6153912"/>
                  <a:gd name="connsiteY77" fmla="*/ 2697480 h 3145536"/>
                  <a:gd name="connsiteX78" fmla="*/ 1115568 w 6153912"/>
                  <a:gd name="connsiteY78" fmla="*/ 2715768 h 3145536"/>
                  <a:gd name="connsiteX79" fmla="*/ 1051560 w 6153912"/>
                  <a:gd name="connsiteY79" fmla="*/ 2734056 h 3145536"/>
                  <a:gd name="connsiteX80" fmla="*/ 850392 w 6153912"/>
                  <a:gd name="connsiteY80" fmla="*/ 2734056 h 3145536"/>
                  <a:gd name="connsiteX81" fmla="*/ 850392 w 6153912"/>
                  <a:gd name="connsiteY81" fmla="*/ 2734056 h 3145536"/>
                  <a:gd name="connsiteX82" fmla="*/ 347472 w 6153912"/>
                  <a:gd name="connsiteY82" fmla="*/ 3008376 h 3145536"/>
                  <a:gd name="connsiteX83" fmla="*/ 0 w 6153912"/>
                  <a:gd name="connsiteY83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255264 w 6153912"/>
                  <a:gd name="connsiteY8" fmla="*/ 832104 h 3145536"/>
                  <a:gd name="connsiteX9" fmla="*/ 3310128 w 6153912"/>
                  <a:gd name="connsiteY9" fmla="*/ 813816 h 3145536"/>
                  <a:gd name="connsiteX10" fmla="*/ 3364992 w 6153912"/>
                  <a:gd name="connsiteY10" fmla="*/ 795528 h 3145536"/>
                  <a:gd name="connsiteX11" fmla="*/ 3392424 w 6153912"/>
                  <a:gd name="connsiteY11" fmla="*/ 777240 h 3145536"/>
                  <a:gd name="connsiteX12" fmla="*/ 3447288 w 6153912"/>
                  <a:gd name="connsiteY12" fmla="*/ 758952 h 3145536"/>
                  <a:gd name="connsiteX13" fmla="*/ 3529584 w 6153912"/>
                  <a:gd name="connsiteY13" fmla="*/ 713232 h 3145536"/>
                  <a:gd name="connsiteX14" fmla="*/ 3584448 w 6153912"/>
                  <a:gd name="connsiteY14" fmla="*/ 667512 h 3145536"/>
                  <a:gd name="connsiteX15" fmla="*/ 3611880 w 6153912"/>
                  <a:gd name="connsiteY15" fmla="*/ 658368 h 3145536"/>
                  <a:gd name="connsiteX16" fmla="*/ 3630168 w 6153912"/>
                  <a:gd name="connsiteY16" fmla="*/ 630936 h 3145536"/>
                  <a:gd name="connsiteX17" fmla="*/ 3694176 w 6153912"/>
                  <a:gd name="connsiteY17" fmla="*/ 594360 h 3145536"/>
                  <a:gd name="connsiteX18" fmla="*/ 3694176 w 6153912"/>
                  <a:gd name="connsiteY18" fmla="*/ 594360 h 3145536"/>
                  <a:gd name="connsiteX19" fmla="*/ 3794760 w 6153912"/>
                  <a:gd name="connsiteY19" fmla="*/ 530352 h 3145536"/>
                  <a:gd name="connsiteX20" fmla="*/ 3913632 w 6153912"/>
                  <a:gd name="connsiteY20" fmla="*/ 475488 h 3145536"/>
                  <a:gd name="connsiteX21" fmla="*/ 3941064 w 6153912"/>
                  <a:gd name="connsiteY21" fmla="*/ 457200 h 3145536"/>
                  <a:gd name="connsiteX22" fmla="*/ 4023360 w 6153912"/>
                  <a:gd name="connsiteY22" fmla="*/ 429768 h 3145536"/>
                  <a:gd name="connsiteX23" fmla="*/ 4078224 w 6153912"/>
                  <a:gd name="connsiteY23" fmla="*/ 420624 h 3145536"/>
                  <a:gd name="connsiteX24" fmla="*/ 4169664 w 6153912"/>
                  <a:gd name="connsiteY24" fmla="*/ 374904 h 3145536"/>
                  <a:gd name="connsiteX25" fmla="*/ 4197096 w 6153912"/>
                  <a:gd name="connsiteY25" fmla="*/ 356616 h 3145536"/>
                  <a:gd name="connsiteX26" fmla="*/ 4270248 w 6153912"/>
                  <a:gd name="connsiteY26" fmla="*/ 338328 h 3145536"/>
                  <a:gd name="connsiteX27" fmla="*/ 4297680 w 6153912"/>
                  <a:gd name="connsiteY27" fmla="*/ 320040 h 3145536"/>
                  <a:gd name="connsiteX28" fmla="*/ 4416552 w 6153912"/>
                  <a:gd name="connsiteY28" fmla="*/ 320040 h 3145536"/>
                  <a:gd name="connsiteX29" fmla="*/ 4416552 w 6153912"/>
                  <a:gd name="connsiteY29" fmla="*/ 320040 h 3145536"/>
                  <a:gd name="connsiteX30" fmla="*/ 4983480 w 6153912"/>
                  <a:gd name="connsiteY30" fmla="*/ 182880 h 3145536"/>
                  <a:gd name="connsiteX31" fmla="*/ 5623560 w 6153912"/>
                  <a:gd name="connsiteY31" fmla="*/ 54864 h 3145536"/>
                  <a:gd name="connsiteX32" fmla="*/ 6153912 w 6153912"/>
                  <a:gd name="connsiteY32" fmla="*/ 0 h 3145536"/>
                  <a:gd name="connsiteX33" fmla="*/ 6117336 w 6153912"/>
                  <a:gd name="connsiteY33" fmla="*/ 1225296 h 3145536"/>
                  <a:gd name="connsiteX34" fmla="*/ 5358384 w 6153912"/>
                  <a:gd name="connsiteY34" fmla="*/ 1261872 h 3145536"/>
                  <a:gd name="connsiteX35" fmla="*/ 4434840 w 6153912"/>
                  <a:gd name="connsiteY35" fmla="*/ 1380744 h 3145536"/>
                  <a:gd name="connsiteX36" fmla="*/ 4306824 w 6153912"/>
                  <a:gd name="connsiteY36" fmla="*/ 1417320 h 3145536"/>
                  <a:gd name="connsiteX37" fmla="*/ 4279392 w 6153912"/>
                  <a:gd name="connsiteY37" fmla="*/ 1426464 h 3145536"/>
                  <a:gd name="connsiteX38" fmla="*/ 4215384 w 6153912"/>
                  <a:gd name="connsiteY38" fmla="*/ 1435608 h 3145536"/>
                  <a:gd name="connsiteX39" fmla="*/ 4187952 w 6153912"/>
                  <a:gd name="connsiteY39" fmla="*/ 1444752 h 3145536"/>
                  <a:gd name="connsiteX40" fmla="*/ 4142232 w 6153912"/>
                  <a:gd name="connsiteY40" fmla="*/ 1472184 h 3145536"/>
                  <a:gd name="connsiteX41" fmla="*/ 4059936 w 6153912"/>
                  <a:gd name="connsiteY41" fmla="*/ 1508760 h 3145536"/>
                  <a:gd name="connsiteX42" fmla="*/ 4014216 w 6153912"/>
                  <a:gd name="connsiteY42" fmla="*/ 1517904 h 3145536"/>
                  <a:gd name="connsiteX43" fmla="*/ 3886200 w 6153912"/>
                  <a:gd name="connsiteY43" fmla="*/ 1554480 h 3145536"/>
                  <a:gd name="connsiteX44" fmla="*/ 3776472 w 6153912"/>
                  <a:gd name="connsiteY44" fmla="*/ 1563624 h 3145536"/>
                  <a:gd name="connsiteX45" fmla="*/ 3730752 w 6153912"/>
                  <a:gd name="connsiteY45" fmla="*/ 1572768 h 3145536"/>
                  <a:gd name="connsiteX46" fmla="*/ 3694176 w 6153912"/>
                  <a:gd name="connsiteY46" fmla="*/ 1581912 h 3145536"/>
                  <a:gd name="connsiteX47" fmla="*/ 3611880 w 6153912"/>
                  <a:gd name="connsiteY47" fmla="*/ 1581912 h 3145536"/>
                  <a:gd name="connsiteX48" fmla="*/ 3611880 w 6153912"/>
                  <a:gd name="connsiteY48" fmla="*/ 1581912 h 3145536"/>
                  <a:gd name="connsiteX49" fmla="*/ 3520440 w 6153912"/>
                  <a:gd name="connsiteY49" fmla="*/ 1609344 h 3145536"/>
                  <a:gd name="connsiteX50" fmla="*/ 3493008 w 6153912"/>
                  <a:gd name="connsiteY50" fmla="*/ 1618488 h 3145536"/>
                  <a:gd name="connsiteX51" fmla="*/ 3447288 w 6153912"/>
                  <a:gd name="connsiteY51" fmla="*/ 1627632 h 3145536"/>
                  <a:gd name="connsiteX52" fmla="*/ 3410712 w 6153912"/>
                  <a:gd name="connsiteY52" fmla="*/ 1636776 h 3145536"/>
                  <a:gd name="connsiteX53" fmla="*/ 3337560 w 6153912"/>
                  <a:gd name="connsiteY53" fmla="*/ 1645920 h 3145536"/>
                  <a:gd name="connsiteX54" fmla="*/ 3209544 w 6153912"/>
                  <a:gd name="connsiteY54" fmla="*/ 1682496 h 3145536"/>
                  <a:gd name="connsiteX55" fmla="*/ 3054096 w 6153912"/>
                  <a:gd name="connsiteY55" fmla="*/ 1700784 h 3145536"/>
                  <a:gd name="connsiteX56" fmla="*/ 2980944 w 6153912"/>
                  <a:gd name="connsiteY56" fmla="*/ 1728216 h 3145536"/>
                  <a:gd name="connsiteX57" fmla="*/ 2980944 w 6153912"/>
                  <a:gd name="connsiteY57" fmla="*/ 1728216 h 3145536"/>
                  <a:gd name="connsiteX58" fmla="*/ 2075688 w 6153912"/>
                  <a:gd name="connsiteY58" fmla="*/ 2112264 h 3145536"/>
                  <a:gd name="connsiteX59" fmla="*/ 1984248 w 6153912"/>
                  <a:gd name="connsiteY59" fmla="*/ 2167128 h 3145536"/>
                  <a:gd name="connsiteX60" fmla="*/ 1956816 w 6153912"/>
                  <a:gd name="connsiteY60" fmla="*/ 2176272 h 3145536"/>
                  <a:gd name="connsiteX61" fmla="*/ 1865376 w 6153912"/>
                  <a:gd name="connsiteY61" fmla="*/ 2221992 h 3145536"/>
                  <a:gd name="connsiteX62" fmla="*/ 1828800 w 6153912"/>
                  <a:gd name="connsiteY62" fmla="*/ 2240280 h 3145536"/>
                  <a:gd name="connsiteX63" fmla="*/ 1737360 w 6153912"/>
                  <a:gd name="connsiteY63" fmla="*/ 2276856 h 3145536"/>
                  <a:gd name="connsiteX64" fmla="*/ 1709928 w 6153912"/>
                  <a:gd name="connsiteY64" fmla="*/ 2304288 h 3145536"/>
                  <a:gd name="connsiteX65" fmla="*/ 1673352 w 6153912"/>
                  <a:gd name="connsiteY65" fmla="*/ 2313432 h 3145536"/>
                  <a:gd name="connsiteX66" fmla="*/ 1618488 w 6153912"/>
                  <a:gd name="connsiteY66" fmla="*/ 2331720 h 3145536"/>
                  <a:gd name="connsiteX67" fmla="*/ 1591056 w 6153912"/>
                  <a:gd name="connsiteY67" fmla="*/ 2340864 h 3145536"/>
                  <a:gd name="connsiteX68" fmla="*/ 1563624 w 6153912"/>
                  <a:gd name="connsiteY68" fmla="*/ 2350008 h 3145536"/>
                  <a:gd name="connsiteX69" fmla="*/ 1499616 w 6153912"/>
                  <a:gd name="connsiteY69" fmla="*/ 2377440 h 3145536"/>
                  <a:gd name="connsiteX70" fmla="*/ 1499616 w 6153912"/>
                  <a:gd name="connsiteY70" fmla="*/ 2377440 h 3145536"/>
                  <a:gd name="connsiteX71" fmla="*/ 1435608 w 6153912"/>
                  <a:gd name="connsiteY71" fmla="*/ 2450592 h 3145536"/>
                  <a:gd name="connsiteX72" fmla="*/ 1417320 w 6153912"/>
                  <a:gd name="connsiteY72" fmla="*/ 2478024 h 3145536"/>
                  <a:gd name="connsiteX73" fmla="*/ 1344168 w 6153912"/>
                  <a:gd name="connsiteY73" fmla="*/ 2532888 h 3145536"/>
                  <a:gd name="connsiteX74" fmla="*/ 1325880 w 6153912"/>
                  <a:gd name="connsiteY74" fmla="*/ 2569464 h 3145536"/>
                  <a:gd name="connsiteX75" fmla="*/ 1271016 w 6153912"/>
                  <a:gd name="connsiteY75" fmla="*/ 2615184 h 3145536"/>
                  <a:gd name="connsiteX76" fmla="*/ 1197864 w 6153912"/>
                  <a:gd name="connsiteY76" fmla="*/ 2670048 h 3145536"/>
                  <a:gd name="connsiteX77" fmla="*/ 1170432 w 6153912"/>
                  <a:gd name="connsiteY77" fmla="*/ 2697480 h 3145536"/>
                  <a:gd name="connsiteX78" fmla="*/ 1115568 w 6153912"/>
                  <a:gd name="connsiteY78" fmla="*/ 2715768 h 3145536"/>
                  <a:gd name="connsiteX79" fmla="*/ 850392 w 6153912"/>
                  <a:gd name="connsiteY79" fmla="*/ 2734056 h 3145536"/>
                  <a:gd name="connsiteX80" fmla="*/ 850392 w 6153912"/>
                  <a:gd name="connsiteY80" fmla="*/ 2734056 h 3145536"/>
                  <a:gd name="connsiteX81" fmla="*/ 347472 w 6153912"/>
                  <a:gd name="connsiteY81" fmla="*/ 3008376 h 3145536"/>
                  <a:gd name="connsiteX82" fmla="*/ 0 w 6153912"/>
                  <a:gd name="connsiteY82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255264 w 6153912"/>
                  <a:gd name="connsiteY8" fmla="*/ 832104 h 3145536"/>
                  <a:gd name="connsiteX9" fmla="*/ 3310128 w 6153912"/>
                  <a:gd name="connsiteY9" fmla="*/ 813816 h 3145536"/>
                  <a:gd name="connsiteX10" fmla="*/ 3364992 w 6153912"/>
                  <a:gd name="connsiteY10" fmla="*/ 795528 h 3145536"/>
                  <a:gd name="connsiteX11" fmla="*/ 3392424 w 6153912"/>
                  <a:gd name="connsiteY11" fmla="*/ 777240 h 3145536"/>
                  <a:gd name="connsiteX12" fmla="*/ 3447288 w 6153912"/>
                  <a:gd name="connsiteY12" fmla="*/ 758952 h 3145536"/>
                  <a:gd name="connsiteX13" fmla="*/ 3529584 w 6153912"/>
                  <a:gd name="connsiteY13" fmla="*/ 713232 h 3145536"/>
                  <a:gd name="connsiteX14" fmla="*/ 3584448 w 6153912"/>
                  <a:gd name="connsiteY14" fmla="*/ 667512 h 3145536"/>
                  <a:gd name="connsiteX15" fmla="*/ 3611880 w 6153912"/>
                  <a:gd name="connsiteY15" fmla="*/ 658368 h 3145536"/>
                  <a:gd name="connsiteX16" fmla="*/ 3630168 w 6153912"/>
                  <a:gd name="connsiteY16" fmla="*/ 630936 h 3145536"/>
                  <a:gd name="connsiteX17" fmla="*/ 3694176 w 6153912"/>
                  <a:gd name="connsiteY17" fmla="*/ 594360 h 3145536"/>
                  <a:gd name="connsiteX18" fmla="*/ 3694176 w 6153912"/>
                  <a:gd name="connsiteY18" fmla="*/ 594360 h 3145536"/>
                  <a:gd name="connsiteX19" fmla="*/ 3794760 w 6153912"/>
                  <a:gd name="connsiteY19" fmla="*/ 530352 h 3145536"/>
                  <a:gd name="connsiteX20" fmla="*/ 3913632 w 6153912"/>
                  <a:gd name="connsiteY20" fmla="*/ 475488 h 3145536"/>
                  <a:gd name="connsiteX21" fmla="*/ 3941064 w 6153912"/>
                  <a:gd name="connsiteY21" fmla="*/ 457200 h 3145536"/>
                  <a:gd name="connsiteX22" fmla="*/ 4023360 w 6153912"/>
                  <a:gd name="connsiteY22" fmla="*/ 429768 h 3145536"/>
                  <a:gd name="connsiteX23" fmla="*/ 4078224 w 6153912"/>
                  <a:gd name="connsiteY23" fmla="*/ 420624 h 3145536"/>
                  <a:gd name="connsiteX24" fmla="*/ 4169664 w 6153912"/>
                  <a:gd name="connsiteY24" fmla="*/ 374904 h 3145536"/>
                  <a:gd name="connsiteX25" fmla="*/ 4197096 w 6153912"/>
                  <a:gd name="connsiteY25" fmla="*/ 356616 h 3145536"/>
                  <a:gd name="connsiteX26" fmla="*/ 4270248 w 6153912"/>
                  <a:gd name="connsiteY26" fmla="*/ 338328 h 3145536"/>
                  <a:gd name="connsiteX27" fmla="*/ 4297680 w 6153912"/>
                  <a:gd name="connsiteY27" fmla="*/ 320040 h 3145536"/>
                  <a:gd name="connsiteX28" fmla="*/ 4416552 w 6153912"/>
                  <a:gd name="connsiteY28" fmla="*/ 320040 h 3145536"/>
                  <a:gd name="connsiteX29" fmla="*/ 4416552 w 6153912"/>
                  <a:gd name="connsiteY29" fmla="*/ 320040 h 3145536"/>
                  <a:gd name="connsiteX30" fmla="*/ 4983480 w 6153912"/>
                  <a:gd name="connsiteY30" fmla="*/ 182880 h 3145536"/>
                  <a:gd name="connsiteX31" fmla="*/ 5623560 w 6153912"/>
                  <a:gd name="connsiteY31" fmla="*/ 54864 h 3145536"/>
                  <a:gd name="connsiteX32" fmla="*/ 6153912 w 6153912"/>
                  <a:gd name="connsiteY32" fmla="*/ 0 h 3145536"/>
                  <a:gd name="connsiteX33" fmla="*/ 6117336 w 6153912"/>
                  <a:gd name="connsiteY33" fmla="*/ 1225296 h 3145536"/>
                  <a:gd name="connsiteX34" fmla="*/ 5358384 w 6153912"/>
                  <a:gd name="connsiteY34" fmla="*/ 1261872 h 3145536"/>
                  <a:gd name="connsiteX35" fmla="*/ 4434840 w 6153912"/>
                  <a:gd name="connsiteY35" fmla="*/ 1380744 h 3145536"/>
                  <a:gd name="connsiteX36" fmla="*/ 4306824 w 6153912"/>
                  <a:gd name="connsiteY36" fmla="*/ 1417320 h 3145536"/>
                  <a:gd name="connsiteX37" fmla="*/ 4279392 w 6153912"/>
                  <a:gd name="connsiteY37" fmla="*/ 1426464 h 3145536"/>
                  <a:gd name="connsiteX38" fmla="*/ 4215384 w 6153912"/>
                  <a:gd name="connsiteY38" fmla="*/ 1435608 h 3145536"/>
                  <a:gd name="connsiteX39" fmla="*/ 4187952 w 6153912"/>
                  <a:gd name="connsiteY39" fmla="*/ 1444752 h 3145536"/>
                  <a:gd name="connsiteX40" fmla="*/ 4142232 w 6153912"/>
                  <a:gd name="connsiteY40" fmla="*/ 1472184 h 3145536"/>
                  <a:gd name="connsiteX41" fmla="*/ 4059936 w 6153912"/>
                  <a:gd name="connsiteY41" fmla="*/ 1508760 h 3145536"/>
                  <a:gd name="connsiteX42" fmla="*/ 4014216 w 6153912"/>
                  <a:gd name="connsiteY42" fmla="*/ 1517904 h 3145536"/>
                  <a:gd name="connsiteX43" fmla="*/ 3886200 w 6153912"/>
                  <a:gd name="connsiteY43" fmla="*/ 1554480 h 3145536"/>
                  <a:gd name="connsiteX44" fmla="*/ 3776472 w 6153912"/>
                  <a:gd name="connsiteY44" fmla="*/ 1563624 h 3145536"/>
                  <a:gd name="connsiteX45" fmla="*/ 3730752 w 6153912"/>
                  <a:gd name="connsiteY45" fmla="*/ 1572768 h 3145536"/>
                  <a:gd name="connsiteX46" fmla="*/ 3694176 w 6153912"/>
                  <a:gd name="connsiteY46" fmla="*/ 1581912 h 3145536"/>
                  <a:gd name="connsiteX47" fmla="*/ 3611880 w 6153912"/>
                  <a:gd name="connsiteY47" fmla="*/ 1581912 h 3145536"/>
                  <a:gd name="connsiteX48" fmla="*/ 3611880 w 6153912"/>
                  <a:gd name="connsiteY48" fmla="*/ 1581912 h 3145536"/>
                  <a:gd name="connsiteX49" fmla="*/ 3520440 w 6153912"/>
                  <a:gd name="connsiteY49" fmla="*/ 1609344 h 3145536"/>
                  <a:gd name="connsiteX50" fmla="*/ 3493008 w 6153912"/>
                  <a:gd name="connsiteY50" fmla="*/ 1618488 h 3145536"/>
                  <a:gd name="connsiteX51" fmla="*/ 3447288 w 6153912"/>
                  <a:gd name="connsiteY51" fmla="*/ 1627632 h 3145536"/>
                  <a:gd name="connsiteX52" fmla="*/ 3410712 w 6153912"/>
                  <a:gd name="connsiteY52" fmla="*/ 1636776 h 3145536"/>
                  <a:gd name="connsiteX53" fmla="*/ 3337560 w 6153912"/>
                  <a:gd name="connsiteY53" fmla="*/ 1645920 h 3145536"/>
                  <a:gd name="connsiteX54" fmla="*/ 3209544 w 6153912"/>
                  <a:gd name="connsiteY54" fmla="*/ 1682496 h 3145536"/>
                  <a:gd name="connsiteX55" fmla="*/ 3054096 w 6153912"/>
                  <a:gd name="connsiteY55" fmla="*/ 1700784 h 3145536"/>
                  <a:gd name="connsiteX56" fmla="*/ 2980944 w 6153912"/>
                  <a:gd name="connsiteY56" fmla="*/ 1728216 h 3145536"/>
                  <a:gd name="connsiteX57" fmla="*/ 2980944 w 6153912"/>
                  <a:gd name="connsiteY57" fmla="*/ 1728216 h 3145536"/>
                  <a:gd name="connsiteX58" fmla="*/ 2075688 w 6153912"/>
                  <a:gd name="connsiteY58" fmla="*/ 2112264 h 3145536"/>
                  <a:gd name="connsiteX59" fmla="*/ 1984248 w 6153912"/>
                  <a:gd name="connsiteY59" fmla="*/ 2167128 h 3145536"/>
                  <a:gd name="connsiteX60" fmla="*/ 1956816 w 6153912"/>
                  <a:gd name="connsiteY60" fmla="*/ 2176272 h 3145536"/>
                  <a:gd name="connsiteX61" fmla="*/ 1865376 w 6153912"/>
                  <a:gd name="connsiteY61" fmla="*/ 2221992 h 3145536"/>
                  <a:gd name="connsiteX62" fmla="*/ 1828800 w 6153912"/>
                  <a:gd name="connsiteY62" fmla="*/ 2240280 h 3145536"/>
                  <a:gd name="connsiteX63" fmla="*/ 1737360 w 6153912"/>
                  <a:gd name="connsiteY63" fmla="*/ 2276856 h 3145536"/>
                  <a:gd name="connsiteX64" fmla="*/ 1709928 w 6153912"/>
                  <a:gd name="connsiteY64" fmla="*/ 2304288 h 3145536"/>
                  <a:gd name="connsiteX65" fmla="*/ 1673352 w 6153912"/>
                  <a:gd name="connsiteY65" fmla="*/ 2313432 h 3145536"/>
                  <a:gd name="connsiteX66" fmla="*/ 1618488 w 6153912"/>
                  <a:gd name="connsiteY66" fmla="*/ 2331720 h 3145536"/>
                  <a:gd name="connsiteX67" fmla="*/ 1591056 w 6153912"/>
                  <a:gd name="connsiteY67" fmla="*/ 2340864 h 3145536"/>
                  <a:gd name="connsiteX68" fmla="*/ 1563624 w 6153912"/>
                  <a:gd name="connsiteY68" fmla="*/ 2350008 h 3145536"/>
                  <a:gd name="connsiteX69" fmla="*/ 1499616 w 6153912"/>
                  <a:gd name="connsiteY69" fmla="*/ 2377440 h 3145536"/>
                  <a:gd name="connsiteX70" fmla="*/ 1499616 w 6153912"/>
                  <a:gd name="connsiteY70" fmla="*/ 2377440 h 3145536"/>
                  <a:gd name="connsiteX71" fmla="*/ 1435608 w 6153912"/>
                  <a:gd name="connsiteY71" fmla="*/ 2450592 h 3145536"/>
                  <a:gd name="connsiteX72" fmla="*/ 1417320 w 6153912"/>
                  <a:gd name="connsiteY72" fmla="*/ 2478024 h 3145536"/>
                  <a:gd name="connsiteX73" fmla="*/ 1344168 w 6153912"/>
                  <a:gd name="connsiteY73" fmla="*/ 2532888 h 3145536"/>
                  <a:gd name="connsiteX74" fmla="*/ 1325880 w 6153912"/>
                  <a:gd name="connsiteY74" fmla="*/ 2569464 h 3145536"/>
                  <a:gd name="connsiteX75" fmla="*/ 1271016 w 6153912"/>
                  <a:gd name="connsiteY75" fmla="*/ 2615184 h 3145536"/>
                  <a:gd name="connsiteX76" fmla="*/ 1197864 w 6153912"/>
                  <a:gd name="connsiteY76" fmla="*/ 2670048 h 3145536"/>
                  <a:gd name="connsiteX77" fmla="*/ 1170432 w 6153912"/>
                  <a:gd name="connsiteY77" fmla="*/ 2697480 h 3145536"/>
                  <a:gd name="connsiteX78" fmla="*/ 850392 w 6153912"/>
                  <a:gd name="connsiteY78" fmla="*/ 2734056 h 3145536"/>
                  <a:gd name="connsiteX79" fmla="*/ 850392 w 6153912"/>
                  <a:gd name="connsiteY79" fmla="*/ 2734056 h 3145536"/>
                  <a:gd name="connsiteX80" fmla="*/ 347472 w 6153912"/>
                  <a:gd name="connsiteY80" fmla="*/ 3008376 h 3145536"/>
                  <a:gd name="connsiteX81" fmla="*/ 0 w 6153912"/>
                  <a:gd name="connsiteY81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255264 w 6153912"/>
                  <a:gd name="connsiteY8" fmla="*/ 832104 h 3145536"/>
                  <a:gd name="connsiteX9" fmla="*/ 3310128 w 6153912"/>
                  <a:gd name="connsiteY9" fmla="*/ 813816 h 3145536"/>
                  <a:gd name="connsiteX10" fmla="*/ 3364992 w 6153912"/>
                  <a:gd name="connsiteY10" fmla="*/ 795528 h 3145536"/>
                  <a:gd name="connsiteX11" fmla="*/ 3392424 w 6153912"/>
                  <a:gd name="connsiteY11" fmla="*/ 777240 h 3145536"/>
                  <a:gd name="connsiteX12" fmla="*/ 3447288 w 6153912"/>
                  <a:gd name="connsiteY12" fmla="*/ 758952 h 3145536"/>
                  <a:gd name="connsiteX13" fmla="*/ 3529584 w 6153912"/>
                  <a:gd name="connsiteY13" fmla="*/ 713232 h 3145536"/>
                  <a:gd name="connsiteX14" fmla="*/ 3584448 w 6153912"/>
                  <a:gd name="connsiteY14" fmla="*/ 667512 h 3145536"/>
                  <a:gd name="connsiteX15" fmla="*/ 3611880 w 6153912"/>
                  <a:gd name="connsiteY15" fmla="*/ 658368 h 3145536"/>
                  <a:gd name="connsiteX16" fmla="*/ 3630168 w 6153912"/>
                  <a:gd name="connsiteY16" fmla="*/ 630936 h 3145536"/>
                  <a:gd name="connsiteX17" fmla="*/ 3694176 w 6153912"/>
                  <a:gd name="connsiteY17" fmla="*/ 594360 h 3145536"/>
                  <a:gd name="connsiteX18" fmla="*/ 3694176 w 6153912"/>
                  <a:gd name="connsiteY18" fmla="*/ 594360 h 3145536"/>
                  <a:gd name="connsiteX19" fmla="*/ 3794760 w 6153912"/>
                  <a:gd name="connsiteY19" fmla="*/ 530352 h 3145536"/>
                  <a:gd name="connsiteX20" fmla="*/ 3913632 w 6153912"/>
                  <a:gd name="connsiteY20" fmla="*/ 475488 h 3145536"/>
                  <a:gd name="connsiteX21" fmla="*/ 3941064 w 6153912"/>
                  <a:gd name="connsiteY21" fmla="*/ 457200 h 3145536"/>
                  <a:gd name="connsiteX22" fmla="*/ 4023360 w 6153912"/>
                  <a:gd name="connsiteY22" fmla="*/ 429768 h 3145536"/>
                  <a:gd name="connsiteX23" fmla="*/ 4078224 w 6153912"/>
                  <a:gd name="connsiteY23" fmla="*/ 420624 h 3145536"/>
                  <a:gd name="connsiteX24" fmla="*/ 4169664 w 6153912"/>
                  <a:gd name="connsiteY24" fmla="*/ 374904 h 3145536"/>
                  <a:gd name="connsiteX25" fmla="*/ 4197096 w 6153912"/>
                  <a:gd name="connsiteY25" fmla="*/ 356616 h 3145536"/>
                  <a:gd name="connsiteX26" fmla="*/ 4270248 w 6153912"/>
                  <a:gd name="connsiteY26" fmla="*/ 338328 h 3145536"/>
                  <a:gd name="connsiteX27" fmla="*/ 4297680 w 6153912"/>
                  <a:gd name="connsiteY27" fmla="*/ 320040 h 3145536"/>
                  <a:gd name="connsiteX28" fmla="*/ 4416552 w 6153912"/>
                  <a:gd name="connsiteY28" fmla="*/ 320040 h 3145536"/>
                  <a:gd name="connsiteX29" fmla="*/ 4416552 w 6153912"/>
                  <a:gd name="connsiteY29" fmla="*/ 320040 h 3145536"/>
                  <a:gd name="connsiteX30" fmla="*/ 4983480 w 6153912"/>
                  <a:gd name="connsiteY30" fmla="*/ 182880 h 3145536"/>
                  <a:gd name="connsiteX31" fmla="*/ 5623560 w 6153912"/>
                  <a:gd name="connsiteY31" fmla="*/ 54864 h 3145536"/>
                  <a:gd name="connsiteX32" fmla="*/ 6153912 w 6153912"/>
                  <a:gd name="connsiteY32" fmla="*/ 0 h 3145536"/>
                  <a:gd name="connsiteX33" fmla="*/ 6117336 w 6153912"/>
                  <a:gd name="connsiteY33" fmla="*/ 1225296 h 3145536"/>
                  <a:gd name="connsiteX34" fmla="*/ 5358384 w 6153912"/>
                  <a:gd name="connsiteY34" fmla="*/ 1261872 h 3145536"/>
                  <a:gd name="connsiteX35" fmla="*/ 4434840 w 6153912"/>
                  <a:gd name="connsiteY35" fmla="*/ 1380744 h 3145536"/>
                  <a:gd name="connsiteX36" fmla="*/ 4306824 w 6153912"/>
                  <a:gd name="connsiteY36" fmla="*/ 1417320 h 3145536"/>
                  <a:gd name="connsiteX37" fmla="*/ 4279392 w 6153912"/>
                  <a:gd name="connsiteY37" fmla="*/ 1426464 h 3145536"/>
                  <a:gd name="connsiteX38" fmla="*/ 4215384 w 6153912"/>
                  <a:gd name="connsiteY38" fmla="*/ 1435608 h 3145536"/>
                  <a:gd name="connsiteX39" fmla="*/ 4187952 w 6153912"/>
                  <a:gd name="connsiteY39" fmla="*/ 1444752 h 3145536"/>
                  <a:gd name="connsiteX40" fmla="*/ 4142232 w 6153912"/>
                  <a:gd name="connsiteY40" fmla="*/ 1472184 h 3145536"/>
                  <a:gd name="connsiteX41" fmla="*/ 4059936 w 6153912"/>
                  <a:gd name="connsiteY41" fmla="*/ 1508760 h 3145536"/>
                  <a:gd name="connsiteX42" fmla="*/ 4014216 w 6153912"/>
                  <a:gd name="connsiteY42" fmla="*/ 1517904 h 3145536"/>
                  <a:gd name="connsiteX43" fmla="*/ 3886200 w 6153912"/>
                  <a:gd name="connsiteY43" fmla="*/ 1554480 h 3145536"/>
                  <a:gd name="connsiteX44" fmla="*/ 3776472 w 6153912"/>
                  <a:gd name="connsiteY44" fmla="*/ 1563624 h 3145536"/>
                  <a:gd name="connsiteX45" fmla="*/ 3730752 w 6153912"/>
                  <a:gd name="connsiteY45" fmla="*/ 1572768 h 3145536"/>
                  <a:gd name="connsiteX46" fmla="*/ 3694176 w 6153912"/>
                  <a:gd name="connsiteY46" fmla="*/ 1581912 h 3145536"/>
                  <a:gd name="connsiteX47" fmla="*/ 3611880 w 6153912"/>
                  <a:gd name="connsiteY47" fmla="*/ 1581912 h 3145536"/>
                  <a:gd name="connsiteX48" fmla="*/ 3611880 w 6153912"/>
                  <a:gd name="connsiteY48" fmla="*/ 1581912 h 3145536"/>
                  <a:gd name="connsiteX49" fmla="*/ 3520440 w 6153912"/>
                  <a:gd name="connsiteY49" fmla="*/ 1609344 h 3145536"/>
                  <a:gd name="connsiteX50" fmla="*/ 3493008 w 6153912"/>
                  <a:gd name="connsiteY50" fmla="*/ 1618488 h 3145536"/>
                  <a:gd name="connsiteX51" fmla="*/ 3447288 w 6153912"/>
                  <a:gd name="connsiteY51" fmla="*/ 1627632 h 3145536"/>
                  <a:gd name="connsiteX52" fmla="*/ 3410712 w 6153912"/>
                  <a:gd name="connsiteY52" fmla="*/ 1636776 h 3145536"/>
                  <a:gd name="connsiteX53" fmla="*/ 3337560 w 6153912"/>
                  <a:gd name="connsiteY53" fmla="*/ 1645920 h 3145536"/>
                  <a:gd name="connsiteX54" fmla="*/ 3209544 w 6153912"/>
                  <a:gd name="connsiteY54" fmla="*/ 1682496 h 3145536"/>
                  <a:gd name="connsiteX55" fmla="*/ 3054096 w 6153912"/>
                  <a:gd name="connsiteY55" fmla="*/ 1700784 h 3145536"/>
                  <a:gd name="connsiteX56" fmla="*/ 2980944 w 6153912"/>
                  <a:gd name="connsiteY56" fmla="*/ 1728216 h 3145536"/>
                  <a:gd name="connsiteX57" fmla="*/ 2980944 w 6153912"/>
                  <a:gd name="connsiteY57" fmla="*/ 1728216 h 3145536"/>
                  <a:gd name="connsiteX58" fmla="*/ 2075688 w 6153912"/>
                  <a:gd name="connsiteY58" fmla="*/ 2112264 h 3145536"/>
                  <a:gd name="connsiteX59" fmla="*/ 1984248 w 6153912"/>
                  <a:gd name="connsiteY59" fmla="*/ 2167128 h 3145536"/>
                  <a:gd name="connsiteX60" fmla="*/ 1956816 w 6153912"/>
                  <a:gd name="connsiteY60" fmla="*/ 2176272 h 3145536"/>
                  <a:gd name="connsiteX61" fmla="*/ 1865376 w 6153912"/>
                  <a:gd name="connsiteY61" fmla="*/ 2221992 h 3145536"/>
                  <a:gd name="connsiteX62" fmla="*/ 1828800 w 6153912"/>
                  <a:gd name="connsiteY62" fmla="*/ 2240280 h 3145536"/>
                  <a:gd name="connsiteX63" fmla="*/ 1737360 w 6153912"/>
                  <a:gd name="connsiteY63" fmla="*/ 2276856 h 3145536"/>
                  <a:gd name="connsiteX64" fmla="*/ 1709928 w 6153912"/>
                  <a:gd name="connsiteY64" fmla="*/ 2304288 h 3145536"/>
                  <a:gd name="connsiteX65" fmla="*/ 1673352 w 6153912"/>
                  <a:gd name="connsiteY65" fmla="*/ 2313432 h 3145536"/>
                  <a:gd name="connsiteX66" fmla="*/ 1618488 w 6153912"/>
                  <a:gd name="connsiteY66" fmla="*/ 2331720 h 3145536"/>
                  <a:gd name="connsiteX67" fmla="*/ 1591056 w 6153912"/>
                  <a:gd name="connsiteY67" fmla="*/ 2340864 h 3145536"/>
                  <a:gd name="connsiteX68" fmla="*/ 1563624 w 6153912"/>
                  <a:gd name="connsiteY68" fmla="*/ 2350008 h 3145536"/>
                  <a:gd name="connsiteX69" fmla="*/ 1499616 w 6153912"/>
                  <a:gd name="connsiteY69" fmla="*/ 2377440 h 3145536"/>
                  <a:gd name="connsiteX70" fmla="*/ 1499616 w 6153912"/>
                  <a:gd name="connsiteY70" fmla="*/ 2377440 h 3145536"/>
                  <a:gd name="connsiteX71" fmla="*/ 1435608 w 6153912"/>
                  <a:gd name="connsiteY71" fmla="*/ 2450592 h 3145536"/>
                  <a:gd name="connsiteX72" fmla="*/ 1417320 w 6153912"/>
                  <a:gd name="connsiteY72" fmla="*/ 2478024 h 3145536"/>
                  <a:gd name="connsiteX73" fmla="*/ 1344168 w 6153912"/>
                  <a:gd name="connsiteY73" fmla="*/ 2532888 h 3145536"/>
                  <a:gd name="connsiteX74" fmla="*/ 1325880 w 6153912"/>
                  <a:gd name="connsiteY74" fmla="*/ 2569464 h 3145536"/>
                  <a:gd name="connsiteX75" fmla="*/ 1271016 w 6153912"/>
                  <a:gd name="connsiteY75" fmla="*/ 2615184 h 3145536"/>
                  <a:gd name="connsiteX76" fmla="*/ 1197864 w 6153912"/>
                  <a:gd name="connsiteY76" fmla="*/ 2670048 h 3145536"/>
                  <a:gd name="connsiteX77" fmla="*/ 850392 w 6153912"/>
                  <a:gd name="connsiteY77" fmla="*/ 2734056 h 3145536"/>
                  <a:gd name="connsiteX78" fmla="*/ 850392 w 6153912"/>
                  <a:gd name="connsiteY78" fmla="*/ 2734056 h 3145536"/>
                  <a:gd name="connsiteX79" fmla="*/ 347472 w 6153912"/>
                  <a:gd name="connsiteY79" fmla="*/ 3008376 h 3145536"/>
                  <a:gd name="connsiteX80" fmla="*/ 0 w 6153912"/>
                  <a:gd name="connsiteY80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255264 w 6153912"/>
                  <a:gd name="connsiteY8" fmla="*/ 832104 h 3145536"/>
                  <a:gd name="connsiteX9" fmla="*/ 3310128 w 6153912"/>
                  <a:gd name="connsiteY9" fmla="*/ 813816 h 3145536"/>
                  <a:gd name="connsiteX10" fmla="*/ 3364992 w 6153912"/>
                  <a:gd name="connsiteY10" fmla="*/ 795528 h 3145536"/>
                  <a:gd name="connsiteX11" fmla="*/ 3392424 w 6153912"/>
                  <a:gd name="connsiteY11" fmla="*/ 777240 h 3145536"/>
                  <a:gd name="connsiteX12" fmla="*/ 3447288 w 6153912"/>
                  <a:gd name="connsiteY12" fmla="*/ 758952 h 3145536"/>
                  <a:gd name="connsiteX13" fmla="*/ 3529584 w 6153912"/>
                  <a:gd name="connsiteY13" fmla="*/ 713232 h 3145536"/>
                  <a:gd name="connsiteX14" fmla="*/ 3584448 w 6153912"/>
                  <a:gd name="connsiteY14" fmla="*/ 667512 h 3145536"/>
                  <a:gd name="connsiteX15" fmla="*/ 3611880 w 6153912"/>
                  <a:gd name="connsiteY15" fmla="*/ 658368 h 3145536"/>
                  <a:gd name="connsiteX16" fmla="*/ 3630168 w 6153912"/>
                  <a:gd name="connsiteY16" fmla="*/ 630936 h 3145536"/>
                  <a:gd name="connsiteX17" fmla="*/ 3694176 w 6153912"/>
                  <a:gd name="connsiteY17" fmla="*/ 594360 h 3145536"/>
                  <a:gd name="connsiteX18" fmla="*/ 3694176 w 6153912"/>
                  <a:gd name="connsiteY18" fmla="*/ 594360 h 3145536"/>
                  <a:gd name="connsiteX19" fmla="*/ 3794760 w 6153912"/>
                  <a:gd name="connsiteY19" fmla="*/ 530352 h 3145536"/>
                  <a:gd name="connsiteX20" fmla="*/ 3913632 w 6153912"/>
                  <a:gd name="connsiteY20" fmla="*/ 475488 h 3145536"/>
                  <a:gd name="connsiteX21" fmla="*/ 3941064 w 6153912"/>
                  <a:gd name="connsiteY21" fmla="*/ 457200 h 3145536"/>
                  <a:gd name="connsiteX22" fmla="*/ 4023360 w 6153912"/>
                  <a:gd name="connsiteY22" fmla="*/ 429768 h 3145536"/>
                  <a:gd name="connsiteX23" fmla="*/ 4078224 w 6153912"/>
                  <a:gd name="connsiteY23" fmla="*/ 420624 h 3145536"/>
                  <a:gd name="connsiteX24" fmla="*/ 4169664 w 6153912"/>
                  <a:gd name="connsiteY24" fmla="*/ 374904 h 3145536"/>
                  <a:gd name="connsiteX25" fmla="*/ 4197096 w 6153912"/>
                  <a:gd name="connsiteY25" fmla="*/ 356616 h 3145536"/>
                  <a:gd name="connsiteX26" fmla="*/ 4270248 w 6153912"/>
                  <a:gd name="connsiteY26" fmla="*/ 338328 h 3145536"/>
                  <a:gd name="connsiteX27" fmla="*/ 4297680 w 6153912"/>
                  <a:gd name="connsiteY27" fmla="*/ 320040 h 3145536"/>
                  <a:gd name="connsiteX28" fmla="*/ 4416552 w 6153912"/>
                  <a:gd name="connsiteY28" fmla="*/ 320040 h 3145536"/>
                  <a:gd name="connsiteX29" fmla="*/ 4416552 w 6153912"/>
                  <a:gd name="connsiteY29" fmla="*/ 320040 h 3145536"/>
                  <a:gd name="connsiteX30" fmla="*/ 4983480 w 6153912"/>
                  <a:gd name="connsiteY30" fmla="*/ 182880 h 3145536"/>
                  <a:gd name="connsiteX31" fmla="*/ 5623560 w 6153912"/>
                  <a:gd name="connsiteY31" fmla="*/ 54864 h 3145536"/>
                  <a:gd name="connsiteX32" fmla="*/ 6153912 w 6153912"/>
                  <a:gd name="connsiteY32" fmla="*/ 0 h 3145536"/>
                  <a:gd name="connsiteX33" fmla="*/ 6117336 w 6153912"/>
                  <a:gd name="connsiteY33" fmla="*/ 1225296 h 3145536"/>
                  <a:gd name="connsiteX34" fmla="*/ 5358384 w 6153912"/>
                  <a:gd name="connsiteY34" fmla="*/ 1261872 h 3145536"/>
                  <a:gd name="connsiteX35" fmla="*/ 4434840 w 6153912"/>
                  <a:gd name="connsiteY35" fmla="*/ 1380744 h 3145536"/>
                  <a:gd name="connsiteX36" fmla="*/ 4306824 w 6153912"/>
                  <a:gd name="connsiteY36" fmla="*/ 1417320 h 3145536"/>
                  <a:gd name="connsiteX37" fmla="*/ 4279392 w 6153912"/>
                  <a:gd name="connsiteY37" fmla="*/ 1426464 h 3145536"/>
                  <a:gd name="connsiteX38" fmla="*/ 4215384 w 6153912"/>
                  <a:gd name="connsiteY38" fmla="*/ 1435608 h 3145536"/>
                  <a:gd name="connsiteX39" fmla="*/ 4187952 w 6153912"/>
                  <a:gd name="connsiteY39" fmla="*/ 1444752 h 3145536"/>
                  <a:gd name="connsiteX40" fmla="*/ 4142232 w 6153912"/>
                  <a:gd name="connsiteY40" fmla="*/ 1472184 h 3145536"/>
                  <a:gd name="connsiteX41" fmla="*/ 4059936 w 6153912"/>
                  <a:gd name="connsiteY41" fmla="*/ 1508760 h 3145536"/>
                  <a:gd name="connsiteX42" fmla="*/ 4014216 w 6153912"/>
                  <a:gd name="connsiteY42" fmla="*/ 1517904 h 3145536"/>
                  <a:gd name="connsiteX43" fmla="*/ 3886200 w 6153912"/>
                  <a:gd name="connsiteY43" fmla="*/ 1554480 h 3145536"/>
                  <a:gd name="connsiteX44" fmla="*/ 3776472 w 6153912"/>
                  <a:gd name="connsiteY44" fmla="*/ 1563624 h 3145536"/>
                  <a:gd name="connsiteX45" fmla="*/ 3730752 w 6153912"/>
                  <a:gd name="connsiteY45" fmla="*/ 1572768 h 3145536"/>
                  <a:gd name="connsiteX46" fmla="*/ 3694176 w 6153912"/>
                  <a:gd name="connsiteY46" fmla="*/ 1581912 h 3145536"/>
                  <a:gd name="connsiteX47" fmla="*/ 3611880 w 6153912"/>
                  <a:gd name="connsiteY47" fmla="*/ 1581912 h 3145536"/>
                  <a:gd name="connsiteX48" fmla="*/ 3611880 w 6153912"/>
                  <a:gd name="connsiteY48" fmla="*/ 1581912 h 3145536"/>
                  <a:gd name="connsiteX49" fmla="*/ 3520440 w 6153912"/>
                  <a:gd name="connsiteY49" fmla="*/ 1609344 h 3145536"/>
                  <a:gd name="connsiteX50" fmla="*/ 3493008 w 6153912"/>
                  <a:gd name="connsiteY50" fmla="*/ 1618488 h 3145536"/>
                  <a:gd name="connsiteX51" fmla="*/ 3447288 w 6153912"/>
                  <a:gd name="connsiteY51" fmla="*/ 1627632 h 3145536"/>
                  <a:gd name="connsiteX52" fmla="*/ 3410712 w 6153912"/>
                  <a:gd name="connsiteY52" fmla="*/ 1636776 h 3145536"/>
                  <a:gd name="connsiteX53" fmla="*/ 3337560 w 6153912"/>
                  <a:gd name="connsiteY53" fmla="*/ 1645920 h 3145536"/>
                  <a:gd name="connsiteX54" fmla="*/ 3209544 w 6153912"/>
                  <a:gd name="connsiteY54" fmla="*/ 1682496 h 3145536"/>
                  <a:gd name="connsiteX55" fmla="*/ 3054096 w 6153912"/>
                  <a:gd name="connsiteY55" fmla="*/ 1700784 h 3145536"/>
                  <a:gd name="connsiteX56" fmla="*/ 2980944 w 6153912"/>
                  <a:gd name="connsiteY56" fmla="*/ 1728216 h 3145536"/>
                  <a:gd name="connsiteX57" fmla="*/ 2980944 w 6153912"/>
                  <a:gd name="connsiteY57" fmla="*/ 1728216 h 3145536"/>
                  <a:gd name="connsiteX58" fmla="*/ 2075688 w 6153912"/>
                  <a:gd name="connsiteY58" fmla="*/ 2112264 h 3145536"/>
                  <a:gd name="connsiteX59" fmla="*/ 1984248 w 6153912"/>
                  <a:gd name="connsiteY59" fmla="*/ 2167128 h 3145536"/>
                  <a:gd name="connsiteX60" fmla="*/ 1956816 w 6153912"/>
                  <a:gd name="connsiteY60" fmla="*/ 2176272 h 3145536"/>
                  <a:gd name="connsiteX61" fmla="*/ 1865376 w 6153912"/>
                  <a:gd name="connsiteY61" fmla="*/ 2221992 h 3145536"/>
                  <a:gd name="connsiteX62" fmla="*/ 1828800 w 6153912"/>
                  <a:gd name="connsiteY62" fmla="*/ 2240280 h 3145536"/>
                  <a:gd name="connsiteX63" fmla="*/ 1737360 w 6153912"/>
                  <a:gd name="connsiteY63" fmla="*/ 2276856 h 3145536"/>
                  <a:gd name="connsiteX64" fmla="*/ 1709928 w 6153912"/>
                  <a:gd name="connsiteY64" fmla="*/ 2304288 h 3145536"/>
                  <a:gd name="connsiteX65" fmla="*/ 1673352 w 6153912"/>
                  <a:gd name="connsiteY65" fmla="*/ 2313432 h 3145536"/>
                  <a:gd name="connsiteX66" fmla="*/ 1618488 w 6153912"/>
                  <a:gd name="connsiteY66" fmla="*/ 2331720 h 3145536"/>
                  <a:gd name="connsiteX67" fmla="*/ 1591056 w 6153912"/>
                  <a:gd name="connsiteY67" fmla="*/ 2340864 h 3145536"/>
                  <a:gd name="connsiteX68" fmla="*/ 1563624 w 6153912"/>
                  <a:gd name="connsiteY68" fmla="*/ 2350008 h 3145536"/>
                  <a:gd name="connsiteX69" fmla="*/ 1499616 w 6153912"/>
                  <a:gd name="connsiteY69" fmla="*/ 2377440 h 3145536"/>
                  <a:gd name="connsiteX70" fmla="*/ 1499616 w 6153912"/>
                  <a:gd name="connsiteY70" fmla="*/ 2377440 h 3145536"/>
                  <a:gd name="connsiteX71" fmla="*/ 1435608 w 6153912"/>
                  <a:gd name="connsiteY71" fmla="*/ 2450592 h 3145536"/>
                  <a:gd name="connsiteX72" fmla="*/ 1417320 w 6153912"/>
                  <a:gd name="connsiteY72" fmla="*/ 2478024 h 3145536"/>
                  <a:gd name="connsiteX73" fmla="*/ 1344168 w 6153912"/>
                  <a:gd name="connsiteY73" fmla="*/ 2532888 h 3145536"/>
                  <a:gd name="connsiteX74" fmla="*/ 1325880 w 6153912"/>
                  <a:gd name="connsiteY74" fmla="*/ 2569464 h 3145536"/>
                  <a:gd name="connsiteX75" fmla="*/ 1271016 w 6153912"/>
                  <a:gd name="connsiteY75" fmla="*/ 2615184 h 3145536"/>
                  <a:gd name="connsiteX76" fmla="*/ 850392 w 6153912"/>
                  <a:gd name="connsiteY76" fmla="*/ 2734056 h 3145536"/>
                  <a:gd name="connsiteX77" fmla="*/ 850392 w 6153912"/>
                  <a:gd name="connsiteY77" fmla="*/ 2734056 h 3145536"/>
                  <a:gd name="connsiteX78" fmla="*/ 347472 w 6153912"/>
                  <a:gd name="connsiteY78" fmla="*/ 3008376 h 3145536"/>
                  <a:gd name="connsiteX79" fmla="*/ 0 w 6153912"/>
                  <a:gd name="connsiteY79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255264 w 6153912"/>
                  <a:gd name="connsiteY8" fmla="*/ 832104 h 3145536"/>
                  <a:gd name="connsiteX9" fmla="*/ 3310128 w 6153912"/>
                  <a:gd name="connsiteY9" fmla="*/ 813816 h 3145536"/>
                  <a:gd name="connsiteX10" fmla="*/ 3364992 w 6153912"/>
                  <a:gd name="connsiteY10" fmla="*/ 795528 h 3145536"/>
                  <a:gd name="connsiteX11" fmla="*/ 3392424 w 6153912"/>
                  <a:gd name="connsiteY11" fmla="*/ 777240 h 3145536"/>
                  <a:gd name="connsiteX12" fmla="*/ 3447288 w 6153912"/>
                  <a:gd name="connsiteY12" fmla="*/ 758952 h 3145536"/>
                  <a:gd name="connsiteX13" fmla="*/ 3529584 w 6153912"/>
                  <a:gd name="connsiteY13" fmla="*/ 713232 h 3145536"/>
                  <a:gd name="connsiteX14" fmla="*/ 3584448 w 6153912"/>
                  <a:gd name="connsiteY14" fmla="*/ 667512 h 3145536"/>
                  <a:gd name="connsiteX15" fmla="*/ 3611880 w 6153912"/>
                  <a:gd name="connsiteY15" fmla="*/ 658368 h 3145536"/>
                  <a:gd name="connsiteX16" fmla="*/ 3630168 w 6153912"/>
                  <a:gd name="connsiteY16" fmla="*/ 630936 h 3145536"/>
                  <a:gd name="connsiteX17" fmla="*/ 3694176 w 6153912"/>
                  <a:gd name="connsiteY17" fmla="*/ 594360 h 3145536"/>
                  <a:gd name="connsiteX18" fmla="*/ 3694176 w 6153912"/>
                  <a:gd name="connsiteY18" fmla="*/ 594360 h 3145536"/>
                  <a:gd name="connsiteX19" fmla="*/ 3794760 w 6153912"/>
                  <a:gd name="connsiteY19" fmla="*/ 530352 h 3145536"/>
                  <a:gd name="connsiteX20" fmla="*/ 3913632 w 6153912"/>
                  <a:gd name="connsiteY20" fmla="*/ 475488 h 3145536"/>
                  <a:gd name="connsiteX21" fmla="*/ 3941064 w 6153912"/>
                  <a:gd name="connsiteY21" fmla="*/ 457200 h 3145536"/>
                  <a:gd name="connsiteX22" fmla="*/ 4023360 w 6153912"/>
                  <a:gd name="connsiteY22" fmla="*/ 429768 h 3145536"/>
                  <a:gd name="connsiteX23" fmla="*/ 4078224 w 6153912"/>
                  <a:gd name="connsiteY23" fmla="*/ 420624 h 3145536"/>
                  <a:gd name="connsiteX24" fmla="*/ 4169664 w 6153912"/>
                  <a:gd name="connsiteY24" fmla="*/ 374904 h 3145536"/>
                  <a:gd name="connsiteX25" fmla="*/ 4197096 w 6153912"/>
                  <a:gd name="connsiteY25" fmla="*/ 356616 h 3145536"/>
                  <a:gd name="connsiteX26" fmla="*/ 4270248 w 6153912"/>
                  <a:gd name="connsiteY26" fmla="*/ 338328 h 3145536"/>
                  <a:gd name="connsiteX27" fmla="*/ 4297680 w 6153912"/>
                  <a:gd name="connsiteY27" fmla="*/ 320040 h 3145536"/>
                  <a:gd name="connsiteX28" fmla="*/ 4416552 w 6153912"/>
                  <a:gd name="connsiteY28" fmla="*/ 320040 h 3145536"/>
                  <a:gd name="connsiteX29" fmla="*/ 4416552 w 6153912"/>
                  <a:gd name="connsiteY29" fmla="*/ 320040 h 3145536"/>
                  <a:gd name="connsiteX30" fmla="*/ 4983480 w 6153912"/>
                  <a:gd name="connsiteY30" fmla="*/ 182880 h 3145536"/>
                  <a:gd name="connsiteX31" fmla="*/ 5623560 w 6153912"/>
                  <a:gd name="connsiteY31" fmla="*/ 54864 h 3145536"/>
                  <a:gd name="connsiteX32" fmla="*/ 6153912 w 6153912"/>
                  <a:gd name="connsiteY32" fmla="*/ 0 h 3145536"/>
                  <a:gd name="connsiteX33" fmla="*/ 6117336 w 6153912"/>
                  <a:gd name="connsiteY33" fmla="*/ 1225296 h 3145536"/>
                  <a:gd name="connsiteX34" fmla="*/ 5358384 w 6153912"/>
                  <a:gd name="connsiteY34" fmla="*/ 1261872 h 3145536"/>
                  <a:gd name="connsiteX35" fmla="*/ 4434840 w 6153912"/>
                  <a:gd name="connsiteY35" fmla="*/ 1380744 h 3145536"/>
                  <a:gd name="connsiteX36" fmla="*/ 4306824 w 6153912"/>
                  <a:gd name="connsiteY36" fmla="*/ 1417320 h 3145536"/>
                  <a:gd name="connsiteX37" fmla="*/ 4279392 w 6153912"/>
                  <a:gd name="connsiteY37" fmla="*/ 1426464 h 3145536"/>
                  <a:gd name="connsiteX38" fmla="*/ 4215384 w 6153912"/>
                  <a:gd name="connsiteY38" fmla="*/ 1435608 h 3145536"/>
                  <a:gd name="connsiteX39" fmla="*/ 4187952 w 6153912"/>
                  <a:gd name="connsiteY39" fmla="*/ 1444752 h 3145536"/>
                  <a:gd name="connsiteX40" fmla="*/ 4142232 w 6153912"/>
                  <a:gd name="connsiteY40" fmla="*/ 1472184 h 3145536"/>
                  <a:gd name="connsiteX41" fmla="*/ 4059936 w 6153912"/>
                  <a:gd name="connsiteY41" fmla="*/ 1508760 h 3145536"/>
                  <a:gd name="connsiteX42" fmla="*/ 4014216 w 6153912"/>
                  <a:gd name="connsiteY42" fmla="*/ 1517904 h 3145536"/>
                  <a:gd name="connsiteX43" fmla="*/ 3886200 w 6153912"/>
                  <a:gd name="connsiteY43" fmla="*/ 1554480 h 3145536"/>
                  <a:gd name="connsiteX44" fmla="*/ 3776472 w 6153912"/>
                  <a:gd name="connsiteY44" fmla="*/ 1563624 h 3145536"/>
                  <a:gd name="connsiteX45" fmla="*/ 3730752 w 6153912"/>
                  <a:gd name="connsiteY45" fmla="*/ 1572768 h 3145536"/>
                  <a:gd name="connsiteX46" fmla="*/ 3694176 w 6153912"/>
                  <a:gd name="connsiteY46" fmla="*/ 1581912 h 3145536"/>
                  <a:gd name="connsiteX47" fmla="*/ 3611880 w 6153912"/>
                  <a:gd name="connsiteY47" fmla="*/ 1581912 h 3145536"/>
                  <a:gd name="connsiteX48" fmla="*/ 3611880 w 6153912"/>
                  <a:gd name="connsiteY48" fmla="*/ 1581912 h 3145536"/>
                  <a:gd name="connsiteX49" fmla="*/ 3520440 w 6153912"/>
                  <a:gd name="connsiteY49" fmla="*/ 1609344 h 3145536"/>
                  <a:gd name="connsiteX50" fmla="*/ 3493008 w 6153912"/>
                  <a:gd name="connsiteY50" fmla="*/ 1618488 h 3145536"/>
                  <a:gd name="connsiteX51" fmla="*/ 3447288 w 6153912"/>
                  <a:gd name="connsiteY51" fmla="*/ 1627632 h 3145536"/>
                  <a:gd name="connsiteX52" fmla="*/ 3410712 w 6153912"/>
                  <a:gd name="connsiteY52" fmla="*/ 1636776 h 3145536"/>
                  <a:gd name="connsiteX53" fmla="*/ 3337560 w 6153912"/>
                  <a:gd name="connsiteY53" fmla="*/ 1645920 h 3145536"/>
                  <a:gd name="connsiteX54" fmla="*/ 3209544 w 6153912"/>
                  <a:gd name="connsiteY54" fmla="*/ 1682496 h 3145536"/>
                  <a:gd name="connsiteX55" fmla="*/ 3054096 w 6153912"/>
                  <a:gd name="connsiteY55" fmla="*/ 1700784 h 3145536"/>
                  <a:gd name="connsiteX56" fmla="*/ 2980944 w 6153912"/>
                  <a:gd name="connsiteY56" fmla="*/ 1728216 h 3145536"/>
                  <a:gd name="connsiteX57" fmla="*/ 2980944 w 6153912"/>
                  <a:gd name="connsiteY57" fmla="*/ 1728216 h 3145536"/>
                  <a:gd name="connsiteX58" fmla="*/ 2075688 w 6153912"/>
                  <a:gd name="connsiteY58" fmla="*/ 2112264 h 3145536"/>
                  <a:gd name="connsiteX59" fmla="*/ 1984248 w 6153912"/>
                  <a:gd name="connsiteY59" fmla="*/ 2167128 h 3145536"/>
                  <a:gd name="connsiteX60" fmla="*/ 1956816 w 6153912"/>
                  <a:gd name="connsiteY60" fmla="*/ 2176272 h 3145536"/>
                  <a:gd name="connsiteX61" fmla="*/ 1865376 w 6153912"/>
                  <a:gd name="connsiteY61" fmla="*/ 2221992 h 3145536"/>
                  <a:gd name="connsiteX62" fmla="*/ 1828800 w 6153912"/>
                  <a:gd name="connsiteY62" fmla="*/ 2240280 h 3145536"/>
                  <a:gd name="connsiteX63" fmla="*/ 1737360 w 6153912"/>
                  <a:gd name="connsiteY63" fmla="*/ 2276856 h 3145536"/>
                  <a:gd name="connsiteX64" fmla="*/ 1709928 w 6153912"/>
                  <a:gd name="connsiteY64" fmla="*/ 2304288 h 3145536"/>
                  <a:gd name="connsiteX65" fmla="*/ 1673352 w 6153912"/>
                  <a:gd name="connsiteY65" fmla="*/ 2313432 h 3145536"/>
                  <a:gd name="connsiteX66" fmla="*/ 1618488 w 6153912"/>
                  <a:gd name="connsiteY66" fmla="*/ 2331720 h 3145536"/>
                  <a:gd name="connsiteX67" fmla="*/ 1591056 w 6153912"/>
                  <a:gd name="connsiteY67" fmla="*/ 2340864 h 3145536"/>
                  <a:gd name="connsiteX68" fmla="*/ 1563624 w 6153912"/>
                  <a:gd name="connsiteY68" fmla="*/ 2350008 h 3145536"/>
                  <a:gd name="connsiteX69" fmla="*/ 1499616 w 6153912"/>
                  <a:gd name="connsiteY69" fmla="*/ 2377440 h 3145536"/>
                  <a:gd name="connsiteX70" fmla="*/ 1499616 w 6153912"/>
                  <a:gd name="connsiteY70" fmla="*/ 2377440 h 3145536"/>
                  <a:gd name="connsiteX71" fmla="*/ 1435608 w 6153912"/>
                  <a:gd name="connsiteY71" fmla="*/ 2450592 h 3145536"/>
                  <a:gd name="connsiteX72" fmla="*/ 1417320 w 6153912"/>
                  <a:gd name="connsiteY72" fmla="*/ 2478024 h 3145536"/>
                  <a:gd name="connsiteX73" fmla="*/ 1344168 w 6153912"/>
                  <a:gd name="connsiteY73" fmla="*/ 2532888 h 3145536"/>
                  <a:gd name="connsiteX74" fmla="*/ 1325880 w 6153912"/>
                  <a:gd name="connsiteY74" fmla="*/ 2569464 h 3145536"/>
                  <a:gd name="connsiteX75" fmla="*/ 850392 w 6153912"/>
                  <a:gd name="connsiteY75" fmla="*/ 2734056 h 3145536"/>
                  <a:gd name="connsiteX76" fmla="*/ 850392 w 6153912"/>
                  <a:gd name="connsiteY76" fmla="*/ 2734056 h 3145536"/>
                  <a:gd name="connsiteX77" fmla="*/ 347472 w 6153912"/>
                  <a:gd name="connsiteY77" fmla="*/ 3008376 h 3145536"/>
                  <a:gd name="connsiteX78" fmla="*/ 0 w 6153912"/>
                  <a:gd name="connsiteY78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255264 w 6153912"/>
                  <a:gd name="connsiteY8" fmla="*/ 832104 h 3145536"/>
                  <a:gd name="connsiteX9" fmla="*/ 3310128 w 6153912"/>
                  <a:gd name="connsiteY9" fmla="*/ 813816 h 3145536"/>
                  <a:gd name="connsiteX10" fmla="*/ 3364992 w 6153912"/>
                  <a:gd name="connsiteY10" fmla="*/ 795528 h 3145536"/>
                  <a:gd name="connsiteX11" fmla="*/ 3392424 w 6153912"/>
                  <a:gd name="connsiteY11" fmla="*/ 777240 h 3145536"/>
                  <a:gd name="connsiteX12" fmla="*/ 3447288 w 6153912"/>
                  <a:gd name="connsiteY12" fmla="*/ 758952 h 3145536"/>
                  <a:gd name="connsiteX13" fmla="*/ 3529584 w 6153912"/>
                  <a:gd name="connsiteY13" fmla="*/ 713232 h 3145536"/>
                  <a:gd name="connsiteX14" fmla="*/ 3584448 w 6153912"/>
                  <a:gd name="connsiteY14" fmla="*/ 667512 h 3145536"/>
                  <a:gd name="connsiteX15" fmla="*/ 3611880 w 6153912"/>
                  <a:gd name="connsiteY15" fmla="*/ 658368 h 3145536"/>
                  <a:gd name="connsiteX16" fmla="*/ 3630168 w 6153912"/>
                  <a:gd name="connsiteY16" fmla="*/ 630936 h 3145536"/>
                  <a:gd name="connsiteX17" fmla="*/ 3694176 w 6153912"/>
                  <a:gd name="connsiteY17" fmla="*/ 594360 h 3145536"/>
                  <a:gd name="connsiteX18" fmla="*/ 3694176 w 6153912"/>
                  <a:gd name="connsiteY18" fmla="*/ 594360 h 3145536"/>
                  <a:gd name="connsiteX19" fmla="*/ 3794760 w 6153912"/>
                  <a:gd name="connsiteY19" fmla="*/ 530352 h 3145536"/>
                  <a:gd name="connsiteX20" fmla="*/ 3913632 w 6153912"/>
                  <a:gd name="connsiteY20" fmla="*/ 475488 h 3145536"/>
                  <a:gd name="connsiteX21" fmla="*/ 3941064 w 6153912"/>
                  <a:gd name="connsiteY21" fmla="*/ 457200 h 3145536"/>
                  <a:gd name="connsiteX22" fmla="*/ 4023360 w 6153912"/>
                  <a:gd name="connsiteY22" fmla="*/ 429768 h 3145536"/>
                  <a:gd name="connsiteX23" fmla="*/ 4078224 w 6153912"/>
                  <a:gd name="connsiteY23" fmla="*/ 420624 h 3145536"/>
                  <a:gd name="connsiteX24" fmla="*/ 4169664 w 6153912"/>
                  <a:gd name="connsiteY24" fmla="*/ 374904 h 3145536"/>
                  <a:gd name="connsiteX25" fmla="*/ 4197096 w 6153912"/>
                  <a:gd name="connsiteY25" fmla="*/ 356616 h 3145536"/>
                  <a:gd name="connsiteX26" fmla="*/ 4270248 w 6153912"/>
                  <a:gd name="connsiteY26" fmla="*/ 338328 h 3145536"/>
                  <a:gd name="connsiteX27" fmla="*/ 4297680 w 6153912"/>
                  <a:gd name="connsiteY27" fmla="*/ 320040 h 3145536"/>
                  <a:gd name="connsiteX28" fmla="*/ 4416552 w 6153912"/>
                  <a:gd name="connsiteY28" fmla="*/ 320040 h 3145536"/>
                  <a:gd name="connsiteX29" fmla="*/ 4416552 w 6153912"/>
                  <a:gd name="connsiteY29" fmla="*/ 320040 h 3145536"/>
                  <a:gd name="connsiteX30" fmla="*/ 4983480 w 6153912"/>
                  <a:gd name="connsiteY30" fmla="*/ 182880 h 3145536"/>
                  <a:gd name="connsiteX31" fmla="*/ 5623560 w 6153912"/>
                  <a:gd name="connsiteY31" fmla="*/ 54864 h 3145536"/>
                  <a:gd name="connsiteX32" fmla="*/ 6153912 w 6153912"/>
                  <a:gd name="connsiteY32" fmla="*/ 0 h 3145536"/>
                  <a:gd name="connsiteX33" fmla="*/ 6117336 w 6153912"/>
                  <a:gd name="connsiteY33" fmla="*/ 1225296 h 3145536"/>
                  <a:gd name="connsiteX34" fmla="*/ 5358384 w 6153912"/>
                  <a:gd name="connsiteY34" fmla="*/ 1261872 h 3145536"/>
                  <a:gd name="connsiteX35" fmla="*/ 4434840 w 6153912"/>
                  <a:gd name="connsiteY35" fmla="*/ 1380744 h 3145536"/>
                  <a:gd name="connsiteX36" fmla="*/ 4306824 w 6153912"/>
                  <a:gd name="connsiteY36" fmla="*/ 1417320 h 3145536"/>
                  <a:gd name="connsiteX37" fmla="*/ 4279392 w 6153912"/>
                  <a:gd name="connsiteY37" fmla="*/ 1426464 h 3145536"/>
                  <a:gd name="connsiteX38" fmla="*/ 4215384 w 6153912"/>
                  <a:gd name="connsiteY38" fmla="*/ 1435608 h 3145536"/>
                  <a:gd name="connsiteX39" fmla="*/ 4187952 w 6153912"/>
                  <a:gd name="connsiteY39" fmla="*/ 1444752 h 3145536"/>
                  <a:gd name="connsiteX40" fmla="*/ 4142232 w 6153912"/>
                  <a:gd name="connsiteY40" fmla="*/ 1472184 h 3145536"/>
                  <a:gd name="connsiteX41" fmla="*/ 4059936 w 6153912"/>
                  <a:gd name="connsiteY41" fmla="*/ 1508760 h 3145536"/>
                  <a:gd name="connsiteX42" fmla="*/ 4014216 w 6153912"/>
                  <a:gd name="connsiteY42" fmla="*/ 1517904 h 3145536"/>
                  <a:gd name="connsiteX43" fmla="*/ 3886200 w 6153912"/>
                  <a:gd name="connsiteY43" fmla="*/ 1554480 h 3145536"/>
                  <a:gd name="connsiteX44" fmla="*/ 3776472 w 6153912"/>
                  <a:gd name="connsiteY44" fmla="*/ 1563624 h 3145536"/>
                  <a:gd name="connsiteX45" fmla="*/ 3730752 w 6153912"/>
                  <a:gd name="connsiteY45" fmla="*/ 1572768 h 3145536"/>
                  <a:gd name="connsiteX46" fmla="*/ 3694176 w 6153912"/>
                  <a:gd name="connsiteY46" fmla="*/ 1581912 h 3145536"/>
                  <a:gd name="connsiteX47" fmla="*/ 3611880 w 6153912"/>
                  <a:gd name="connsiteY47" fmla="*/ 1581912 h 3145536"/>
                  <a:gd name="connsiteX48" fmla="*/ 3611880 w 6153912"/>
                  <a:gd name="connsiteY48" fmla="*/ 1581912 h 3145536"/>
                  <a:gd name="connsiteX49" fmla="*/ 3520440 w 6153912"/>
                  <a:gd name="connsiteY49" fmla="*/ 1609344 h 3145536"/>
                  <a:gd name="connsiteX50" fmla="*/ 3493008 w 6153912"/>
                  <a:gd name="connsiteY50" fmla="*/ 1618488 h 3145536"/>
                  <a:gd name="connsiteX51" fmla="*/ 3447288 w 6153912"/>
                  <a:gd name="connsiteY51" fmla="*/ 1627632 h 3145536"/>
                  <a:gd name="connsiteX52" fmla="*/ 3410712 w 6153912"/>
                  <a:gd name="connsiteY52" fmla="*/ 1636776 h 3145536"/>
                  <a:gd name="connsiteX53" fmla="*/ 3337560 w 6153912"/>
                  <a:gd name="connsiteY53" fmla="*/ 1645920 h 3145536"/>
                  <a:gd name="connsiteX54" fmla="*/ 3209544 w 6153912"/>
                  <a:gd name="connsiteY54" fmla="*/ 1682496 h 3145536"/>
                  <a:gd name="connsiteX55" fmla="*/ 3054096 w 6153912"/>
                  <a:gd name="connsiteY55" fmla="*/ 1700784 h 3145536"/>
                  <a:gd name="connsiteX56" fmla="*/ 2980944 w 6153912"/>
                  <a:gd name="connsiteY56" fmla="*/ 1728216 h 3145536"/>
                  <a:gd name="connsiteX57" fmla="*/ 2980944 w 6153912"/>
                  <a:gd name="connsiteY57" fmla="*/ 1728216 h 3145536"/>
                  <a:gd name="connsiteX58" fmla="*/ 2075688 w 6153912"/>
                  <a:gd name="connsiteY58" fmla="*/ 2112264 h 3145536"/>
                  <a:gd name="connsiteX59" fmla="*/ 1984248 w 6153912"/>
                  <a:gd name="connsiteY59" fmla="*/ 2167128 h 3145536"/>
                  <a:gd name="connsiteX60" fmla="*/ 1956816 w 6153912"/>
                  <a:gd name="connsiteY60" fmla="*/ 2176272 h 3145536"/>
                  <a:gd name="connsiteX61" fmla="*/ 1865376 w 6153912"/>
                  <a:gd name="connsiteY61" fmla="*/ 2221992 h 3145536"/>
                  <a:gd name="connsiteX62" fmla="*/ 1828800 w 6153912"/>
                  <a:gd name="connsiteY62" fmla="*/ 2240280 h 3145536"/>
                  <a:gd name="connsiteX63" fmla="*/ 1737360 w 6153912"/>
                  <a:gd name="connsiteY63" fmla="*/ 2276856 h 3145536"/>
                  <a:gd name="connsiteX64" fmla="*/ 1709928 w 6153912"/>
                  <a:gd name="connsiteY64" fmla="*/ 2304288 h 3145536"/>
                  <a:gd name="connsiteX65" fmla="*/ 1673352 w 6153912"/>
                  <a:gd name="connsiteY65" fmla="*/ 2313432 h 3145536"/>
                  <a:gd name="connsiteX66" fmla="*/ 1618488 w 6153912"/>
                  <a:gd name="connsiteY66" fmla="*/ 2331720 h 3145536"/>
                  <a:gd name="connsiteX67" fmla="*/ 1591056 w 6153912"/>
                  <a:gd name="connsiteY67" fmla="*/ 2340864 h 3145536"/>
                  <a:gd name="connsiteX68" fmla="*/ 1563624 w 6153912"/>
                  <a:gd name="connsiteY68" fmla="*/ 2350008 h 3145536"/>
                  <a:gd name="connsiteX69" fmla="*/ 1499616 w 6153912"/>
                  <a:gd name="connsiteY69" fmla="*/ 2377440 h 3145536"/>
                  <a:gd name="connsiteX70" fmla="*/ 1499616 w 6153912"/>
                  <a:gd name="connsiteY70" fmla="*/ 2377440 h 3145536"/>
                  <a:gd name="connsiteX71" fmla="*/ 1435608 w 6153912"/>
                  <a:gd name="connsiteY71" fmla="*/ 2450592 h 3145536"/>
                  <a:gd name="connsiteX72" fmla="*/ 1417320 w 6153912"/>
                  <a:gd name="connsiteY72" fmla="*/ 2478024 h 3145536"/>
                  <a:gd name="connsiteX73" fmla="*/ 1344168 w 6153912"/>
                  <a:gd name="connsiteY73" fmla="*/ 2532888 h 3145536"/>
                  <a:gd name="connsiteX74" fmla="*/ 850392 w 6153912"/>
                  <a:gd name="connsiteY74" fmla="*/ 2734056 h 3145536"/>
                  <a:gd name="connsiteX75" fmla="*/ 850392 w 6153912"/>
                  <a:gd name="connsiteY75" fmla="*/ 2734056 h 3145536"/>
                  <a:gd name="connsiteX76" fmla="*/ 347472 w 6153912"/>
                  <a:gd name="connsiteY76" fmla="*/ 3008376 h 3145536"/>
                  <a:gd name="connsiteX77" fmla="*/ 0 w 6153912"/>
                  <a:gd name="connsiteY77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255264 w 6153912"/>
                  <a:gd name="connsiteY8" fmla="*/ 832104 h 3145536"/>
                  <a:gd name="connsiteX9" fmla="*/ 3310128 w 6153912"/>
                  <a:gd name="connsiteY9" fmla="*/ 813816 h 3145536"/>
                  <a:gd name="connsiteX10" fmla="*/ 3364992 w 6153912"/>
                  <a:gd name="connsiteY10" fmla="*/ 795528 h 3145536"/>
                  <a:gd name="connsiteX11" fmla="*/ 3392424 w 6153912"/>
                  <a:gd name="connsiteY11" fmla="*/ 777240 h 3145536"/>
                  <a:gd name="connsiteX12" fmla="*/ 3447288 w 6153912"/>
                  <a:gd name="connsiteY12" fmla="*/ 758952 h 3145536"/>
                  <a:gd name="connsiteX13" fmla="*/ 3529584 w 6153912"/>
                  <a:gd name="connsiteY13" fmla="*/ 713232 h 3145536"/>
                  <a:gd name="connsiteX14" fmla="*/ 3584448 w 6153912"/>
                  <a:gd name="connsiteY14" fmla="*/ 667512 h 3145536"/>
                  <a:gd name="connsiteX15" fmla="*/ 3611880 w 6153912"/>
                  <a:gd name="connsiteY15" fmla="*/ 658368 h 3145536"/>
                  <a:gd name="connsiteX16" fmla="*/ 3630168 w 6153912"/>
                  <a:gd name="connsiteY16" fmla="*/ 630936 h 3145536"/>
                  <a:gd name="connsiteX17" fmla="*/ 3694176 w 6153912"/>
                  <a:gd name="connsiteY17" fmla="*/ 594360 h 3145536"/>
                  <a:gd name="connsiteX18" fmla="*/ 3694176 w 6153912"/>
                  <a:gd name="connsiteY18" fmla="*/ 594360 h 3145536"/>
                  <a:gd name="connsiteX19" fmla="*/ 3794760 w 6153912"/>
                  <a:gd name="connsiteY19" fmla="*/ 530352 h 3145536"/>
                  <a:gd name="connsiteX20" fmla="*/ 3913632 w 6153912"/>
                  <a:gd name="connsiteY20" fmla="*/ 475488 h 3145536"/>
                  <a:gd name="connsiteX21" fmla="*/ 3941064 w 6153912"/>
                  <a:gd name="connsiteY21" fmla="*/ 457200 h 3145536"/>
                  <a:gd name="connsiteX22" fmla="*/ 4023360 w 6153912"/>
                  <a:gd name="connsiteY22" fmla="*/ 429768 h 3145536"/>
                  <a:gd name="connsiteX23" fmla="*/ 4078224 w 6153912"/>
                  <a:gd name="connsiteY23" fmla="*/ 420624 h 3145536"/>
                  <a:gd name="connsiteX24" fmla="*/ 4169664 w 6153912"/>
                  <a:gd name="connsiteY24" fmla="*/ 374904 h 3145536"/>
                  <a:gd name="connsiteX25" fmla="*/ 4197096 w 6153912"/>
                  <a:gd name="connsiteY25" fmla="*/ 356616 h 3145536"/>
                  <a:gd name="connsiteX26" fmla="*/ 4270248 w 6153912"/>
                  <a:gd name="connsiteY26" fmla="*/ 338328 h 3145536"/>
                  <a:gd name="connsiteX27" fmla="*/ 4297680 w 6153912"/>
                  <a:gd name="connsiteY27" fmla="*/ 320040 h 3145536"/>
                  <a:gd name="connsiteX28" fmla="*/ 4416552 w 6153912"/>
                  <a:gd name="connsiteY28" fmla="*/ 320040 h 3145536"/>
                  <a:gd name="connsiteX29" fmla="*/ 4416552 w 6153912"/>
                  <a:gd name="connsiteY29" fmla="*/ 320040 h 3145536"/>
                  <a:gd name="connsiteX30" fmla="*/ 4983480 w 6153912"/>
                  <a:gd name="connsiteY30" fmla="*/ 182880 h 3145536"/>
                  <a:gd name="connsiteX31" fmla="*/ 5623560 w 6153912"/>
                  <a:gd name="connsiteY31" fmla="*/ 54864 h 3145536"/>
                  <a:gd name="connsiteX32" fmla="*/ 6153912 w 6153912"/>
                  <a:gd name="connsiteY32" fmla="*/ 0 h 3145536"/>
                  <a:gd name="connsiteX33" fmla="*/ 6117336 w 6153912"/>
                  <a:gd name="connsiteY33" fmla="*/ 1225296 h 3145536"/>
                  <a:gd name="connsiteX34" fmla="*/ 5358384 w 6153912"/>
                  <a:gd name="connsiteY34" fmla="*/ 1261872 h 3145536"/>
                  <a:gd name="connsiteX35" fmla="*/ 4434840 w 6153912"/>
                  <a:gd name="connsiteY35" fmla="*/ 1380744 h 3145536"/>
                  <a:gd name="connsiteX36" fmla="*/ 4306824 w 6153912"/>
                  <a:gd name="connsiteY36" fmla="*/ 1417320 h 3145536"/>
                  <a:gd name="connsiteX37" fmla="*/ 4279392 w 6153912"/>
                  <a:gd name="connsiteY37" fmla="*/ 1426464 h 3145536"/>
                  <a:gd name="connsiteX38" fmla="*/ 4215384 w 6153912"/>
                  <a:gd name="connsiteY38" fmla="*/ 1435608 h 3145536"/>
                  <a:gd name="connsiteX39" fmla="*/ 4187952 w 6153912"/>
                  <a:gd name="connsiteY39" fmla="*/ 1444752 h 3145536"/>
                  <a:gd name="connsiteX40" fmla="*/ 4142232 w 6153912"/>
                  <a:gd name="connsiteY40" fmla="*/ 1472184 h 3145536"/>
                  <a:gd name="connsiteX41" fmla="*/ 4059936 w 6153912"/>
                  <a:gd name="connsiteY41" fmla="*/ 1508760 h 3145536"/>
                  <a:gd name="connsiteX42" fmla="*/ 4014216 w 6153912"/>
                  <a:gd name="connsiteY42" fmla="*/ 1517904 h 3145536"/>
                  <a:gd name="connsiteX43" fmla="*/ 3886200 w 6153912"/>
                  <a:gd name="connsiteY43" fmla="*/ 1554480 h 3145536"/>
                  <a:gd name="connsiteX44" fmla="*/ 3776472 w 6153912"/>
                  <a:gd name="connsiteY44" fmla="*/ 1563624 h 3145536"/>
                  <a:gd name="connsiteX45" fmla="*/ 3730752 w 6153912"/>
                  <a:gd name="connsiteY45" fmla="*/ 1572768 h 3145536"/>
                  <a:gd name="connsiteX46" fmla="*/ 3694176 w 6153912"/>
                  <a:gd name="connsiteY46" fmla="*/ 1581912 h 3145536"/>
                  <a:gd name="connsiteX47" fmla="*/ 3611880 w 6153912"/>
                  <a:gd name="connsiteY47" fmla="*/ 1581912 h 3145536"/>
                  <a:gd name="connsiteX48" fmla="*/ 3611880 w 6153912"/>
                  <a:gd name="connsiteY48" fmla="*/ 1581912 h 3145536"/>
                  <a:gd name="connsiteX49" fmla="*/ 3520440 w 6153912"/>
                  <a:gd name="connsiteY49" fmla="*/ 1609344 h 3145536"/>
                  <a:gd name="connsiteX50" fmla="*/ 3493008 w 6153912"/>
                  <a:gd name="connsiteY50" fmla="*/ 1618488 h 3145536"/>
                  <a:gd name="connsiteX51" fmla="*/ 3447288 w 6153912"/>
                  <a:gd name="connsiteY51" fmla="*/ 1627632 h 3145536"/>
                  <a:gd name="connsiteX52" fmla="*/ 3410712 w 6153912"/>
                  <a:gd name="connsiteY52" fmla="*/ 1636776 h 3145536"/>
                  <a:gd name="connsiteX53" fmla="*/ 3337560 w 6153912"/>
                  <a:gd name="connsiteY53" fmla="*/ 1645920 h 3145536"/>
                  <a:gd name="connsiteX54" fmla="*/ 3209544 w 6153912"/>
                  <a:gd name="connsiteY54" fmla="*/ 1682496 h 3145536"/>
                  <a:gd name="connsiteX55" fmla="*/ 3054096 w 6153912"/>
                  <a:gd name="connsiteY55" fmla="*/ 1700784 h 3145536"/>
                  <a:gd name="connsiteX56" fmla="*/ 2980944 w 6153912"/>
                  <a:gd name="connsiteY56" fmla="*/ 1728216 h 3145536"/>
                  <a:gd name="connsiteX57" fmla="*/ 2980944 w 6153912"/>
                  <a:gd name="connsiteY57" fmla="*/ 1728216 h 3145536"/>
                  <a:gd name="connsiteX58" fmla="*/ 2075688 w 6153912"/>
                  <a:gd name="connsiteY58" fmla="*/ 2112264 h 3145536"/>
                  <a:gd name="connsiteX59" fmla="*/ 1984248 w 6153912"/>
                  <a:gd name="connsiteY59" fmla="*/ 2167128 h 3145536"/>
                  <a:gd name="connsiteX60" fmla="*/ 1956816 w 6153912"/>
                  <a:gd name="connsiteY60" fmla="*/ 2176272 h 3145536"/>
                  <a:gd name="connsiteX61" fmla="*/ 1865376 w 6153912"/>
                  <a:gd name="connsiteY61" fmla="*/ 2221992 h 3145536"/>
                  <a:gd name="connsiteX62" fmla="*/ 1828800 w 6153912"/>
                  <a:gd name="connsiteY62" fmla="*/ 2240280 h 3145536"/>
                  <a:gd name="connsiteX63" fmla="*/ 1737360 w 6153912"/>
                  <a:gd name="connsiteY63" fmla="*/ 2276856 h 3145536"/>
                  <a:gd name="connsiteX64" fmla="*/ 1709928 w 6153912"/>
                  <a:gd name="connsiteY64" fmla="*/ 2304288 h 3145536"/>
                  <a:gd name="connsiteX65" fmla="*/ 1673352 w 6153912"/>
                  <a:gd name="connsiteY65" fmla="*/ 2313432 h 3145536"/>
                  <a:gd name="connsiteX66" fmla="*/ 1618488 w 6153912"/>
                  <a:gd name="connsiteY66" fmla="*/ 2331720 h 3145536"/>
                  <a:gd name="connsiteX67" fmla="*/ 1591056 w 6153912"/>
                  <a:gd name="connsiteY67" fmla="*/ 2340864 h 3145536"/>
                  <a:gd name="connsiteX68" fmla="*/ 1563624 w 6153912"/>
                  <a:gd name="connsiteY68" fmla="*/ 2350008 h 3145536"/>
                  <a:gd name="connsiteX69" fmla="*/ 1499616 w 6153912"/>
                  <a:gd name="connsiteY69" fmla="*/ 2377440 h 3145536"/>
                  <a:gd name="connsiteX70" fmla="*/ 1499616 w 6153912"/>
                  <a:gd name="connsiteY70" fmla="*/ 2377440 h 3145536"/>
                  <a:gd name="connsiteX71" fmla="*/ 1435608 w 6153912"/>
                  <a:gd name="connsiteY71" fmla="*/ 2450592 h 3145536"/>
                  <a:gd name="connsiteX72" fmla="*/ 1417320 w 6153912"/>
                  <a:gd name="connsiteY72" fmla="*/ 2478024 h 3145536"/>
                  <a:gd name="connsiteX73" fmla="*/ 850392 w 6153912"/>
                  <a:gd name="connsiteY73" fmla="*/ 2734056 h 3145536"/>
                  <a:gd name="connsiteX74" fmla="*/ 850392 w 6153912"/>
                  <a:gd name="connsiteY74" fmla="*/ 2734056 h 3145536"/>
                  <a:gd name="connsiteX75" fmla="*/ 347472 w 6153912"/>
                  <a:gd name="connsiteY75" fmla="*/ 3008376 h 3145536"/>
                  <a:gd name="connsiteX76" fmla="*/ 0 w 6153912"/>
                  <a:gd name="connsiteY76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255264 w 6153912"/>
                  <a:gd name="connsiteY8" fmla="*/ 832104 h 3145536"/>
                  <a:gd name="connsiteX9" fmla="*/ 3310128 w 6153912"/>
                  <a:gd name="connsiteY9" fmla="*/ 813816 h 3145536"/>
                  <a:gd name="connsiteX10" fmla="*/ 3364992 w 6153912"/>
                  <a:gd name="connsiteY10" fmla="*/ 795528 h 3145536"/>
                  <a:gd name="connsiteX11" fmla="*/ 3392424 w 6153912"/>
                  <a:gd name="connsiteY11" fmla="*/ 777240 h 3145536"/>
                  <a:gd name="connsiteX12" fmla="*/ 3447288 w 6153912"/>
                  <a:gd name="connsiteY12" fmla="*/ 758952 h 3145536"/>
                  <a:gd name="connsiteX13" fmla="*/ 3529584 w 6153912"/>
                  <a:gd name="connsiteY13" fmla="*/ 713232 h 3145536"/>
                  <a:gd name="connsiteX14" fmla="*/ 3584448 w 6153912"/>
                  <a:gd name="connsiteY14" fmla="*/ 667512 h 3145536"/>
                  <a:gd name="connsiteX15" fmla="*/ 3611880 w 6153912"/>
                  <a:gd name="connsiteY15" fmla="*/ 658368 h 3145536"/>
                  <a:gd name="connsiteX16" fmla="*/ 3630168 w 6153912"/>
                  <a:gd name="connsiteY16" fmla="*/ 630936 h 3145536"/>
                  <a:gd name="connsiteX17" fmla="*/ 3694176 w 6153912"/>
                  <a:gd name="connsiteY17" fmla="*/ 594360 h 3145536"/>
                  <a:gd name="connsiteX18" fmla="*/ 3694176 w 6153912"/>
                  <a:gd name="connsiteY18" fmla="*/ 594360 h 3145536"/>
                  <a:gd name="connsiteX19" fmla="*/ 3794760 w 6153912"/>
                  <a:gd name="connsiteY19" fmla="*/ 530352 h 3145536"/>
                  <a:gd name="connsiteX20" fmla="*/ 3913632 w 6153912"/>
                  <a:gd name="connsiteY20" fmla="*/ 475488 h 3145536"/>
                  <a:gd name="connsiteX21" fmla="*/ 3941064 w 6153912"/>
                  <a:gd name="connsiteY21" fmla="*/ 457200 h 3145536"/>
                  <a:gd name="connsiteX22" fmla="*/ 4023360 w 6153912"/>
                  <a:gd name="connsiteY22" fmla="*/ 429768 h 3145536"/>
                  <a:gd name="connsiteX23" fmla="*/ 4078224 w 6153912"/>
                  <a:gd name="connsiteY23" fmla="*/ 420624 h 3145536"/>
                  <a:gd name="connsiteX24" fmla="*/ 4169664 w 6153912"/>
                  <a:gd name="connsiteY24" fmla="*/ 374904 h 3145536"/>
                  <a:gd name="connsiteX25" fmla="*/ 4197096 w 6153912"/>
                  <a:gd name="connsiteY25" fmla="*/ 356616 h 3145536"/>
                  <a:gd name="connsiteX26" fmla="*/ 4270248 w 6153912"/>
                  <a:gd name="connsiteY26" fmla="*/ 338328 h 3145536"/>
                  <a:gd name="connsiteX27" fmla="*/ 4297680 w 6153912"/>
                  <a:gd name="connsiteY27" fmla="*/ 320040 h 3145536"/>
                  <a:gd name="connsiteX28" fmla="*/ 4416552 w 6153912"/>
                  <a:gd name="connsiteY28" fmla="*/ 320040 h 3145536"/>
                  <a:gd name="connsiteX29" fmla="*/ 4416552 w 6153912"/>
                  <a:gd name="connsiteY29" fmla="*/ 320040 h 3145536"/>
                  <a:gd name="connsiteX30" fmla="*/ 4983480 w 6153912"/>
                  <a:gd name="connsiteY30" fmla="*/ 182880 h 3145536"/>
                  <a:gd name="connsiteX31" fmla="*/ 5623560 w 6153912"/>
                  <a:gd name="connsiteY31" fmla="*/ 54864 h 3145536"/>
                  <a:gd name="connsiteX32" fmla="*/ 6153912 w 6153912"/>
                  <a:gd name="connsiteY32" fmla="*/ 0 h 3145536"/>
                  <a:gd name="connsiteX33" fmla="*/ 6117336 w 6153912"/>
                  <a:gd name="connsiteY33" fmla="*/ 1225296 h 3145536"/>
                  <a:gd name="connsiteX34" fmla="*/ 5358384 w 6153912"/>
                  <a:gd name="connsiteY34" fmla="*/ 1261872 h 3145536"/>
                  <a:gd name="connsiteX35" fmla="*/ 4434840 w 6153912"/>
                  <a:gd name="connsiteY35" fmla="*/ 1380744 h 3145536"/>
                  <a:gd name="connsiteX36" fmla="*/ 4306824 w 6153912"/>
                  <a:gd name="connsiteY36" fmla="*/ 1417320 h 3145536"/>
                  <a:gd name="connsiteX37" fmla="*/ 4279392 w 6153912"/>
                  <a:gd name="connsiteY37" fmla="*/ 1426464 h 3145536"/>
                  <a:gd name="connsiteX38" fmla="*/ 4215384 w 6153912"/>
                  <a:gd name="connsiteY38" fmla="*/ 1435608 h 3145536"/>
                  <a:gd name="connsiteX39" fmla="*/ 4187952 w 6153912"/>
                  <a:gd name="connsiteY39" fmla="*/ 1444752 h 3145536"/>
                  <a:gd name="connsiteX40" fmla="*/ 4142232 w 6153912"/>
                  <a:gd name="connsiteY40" fmla="*/ 1472184 h 3145536"/>
                  <a:gd name="connsiteX41" fmla="*/ 4059936 w 6153912"/>
                  <a:gd name="connsiteY41" fmla="*/ 1508760 h 3145536"/>
                  <a:gd name="connsiteX42" fmla="*/ 4014216 w 6153912"/>
                  <a:gd name="connsiteY42" fmla="*/ 1517904 h 3145536"/>
                  <a:gd name="connsiteX43" fmla="*/ 3886200 w 6153912"/>
                  <a:gd name="connsiteY43" fmla="*/ 1554480 h 3145536"/>
                  <a:gd name="connsiteX44" fmla="*/ 3776472 w 6153912"/>
                  <a:gd name="connsiteY44" fmla="*/ 1563624 h 3145536"/>
                  <a:gd name="connsiteX45" fmla="*/ 3730752 w 6153912"/>
                  <a:gd name="connsiteY45" fmla="*/ 1572768 h 3145536"/>
                  <a:gd name="connsiteX46" fmla="*/ 3694176 w 6153912"/>
                  <a:gd name="connsiteY46" fmla="*/ 1581912 h 3145536"/>
                  <a:gd name="connsiteX47" fmla="*/ 3611880 w 6153912"/>
                  <a:gd name="connsiteY47" fmla="*/ 1581912 h 3145536"/>
                  <a:gd name="connsiteX48" fmla="*/ 3611880 w 6153912"/>
                  <a:gd name="connsiteY48" fmla="*/ 1581912 h 3145536"/>
                  <a:gd name="connsiteX49" fmla="*/ 3520440 w 6153912"/>
                  <a:gd name="connsiteY49" fmla="*/ 1609344 h 3145536"/>
                  <a:gd name="connsiteX50" fmla="*/ 3493008 w 6153912"/>
                  <a:gd name="connsiteY50" fmla="*/ 1618488 h 3145536"/>
                  <a:gd name="connsiteX51" fmla="*/ 3447288 w 6153912"/>
                  <a:gd name="connsiteY51" fmla="*/ 1627632 h 3145536"/>
                  <a:gd name="connsiteX52" fmla="*/ 3410712 w 6153912"/>
                  <a:gd name="connsiteY52" fmla="*/ 1636776 h 3145536"/>
                  <a:gd name="connsiteX53" fmla="*/ 3337560 w 6153912"/>
                  <a:gd name="connsiteY53" fmla="*/ 1645920 h 3145536"/>
                  <a:gd name="connsiteX54" fmla="*/ 3209544 w 6153912"/>
                  <a:gd name="connsiteY54" fmla="*/ 1682496 h 3145536"/>
                  <a:gd name="connsiteX55" fmla="*/ 3054096 w 6153912"/>
                  <a:gd name="connsiteY55" fmla="*/ 1700784 h 3145536"/>
                  <a:gd name="connsiteX56" fmla="*/ 2980944 w 6153912"/>
                  <a:gd name="connsiteY56" fmla="*/ 1728216 h 3145536"/>
                  <a:gd name="connsiteX57" fmla="*/ 2980944 w 6153912"/>
                  <a:gd name="connsiteY57" fmla="*/ 1728216 h 3145536"/>
                  <a:gd name="connsiteX58" fmla="*/ 2075688 w 6153912"/>
                  <a:gd name="connsiteY58" fmla="*/ 2112264 h 3145536"/>
                  <a:gd name="connsiteX59" fmla="*/ 1984248 w 6153912"/>
                  <a:gd name="connsiteY59" fmla="*/ 2167128 h 3145536"/>
                  <a:gd name="connsiteX60" fmla="*/ 1956816 w 6153912"/>
                  <a:gd name="connsiteY60" fmla="*/ 2176272 h 3145536"/>
                  <a:gd name="connsiteX61" fmla="*/ 1865376 w 6153912"/>
                  <a:gd name="connsiteY61" fmla="*/ 2221992 h 3145536"/>
                  <a:gd name="connsiteX62" fmla="*/ 1828800 w 6153912"/>
                  <a:gd name="connsiteY62" fmla="*/ 2240280 h 3145536"/>
                  <a:gd name="connsiteX63" fmla="*/ 1737360 w 6153912"/>
                  <a:gd name="connsiteY63" fmla="*/ 2276856 h 3145536"/>
                  <a:gd name="connsiteX64" fmla="*/ 1709928 w 6153912"/>
                  <a:gd name="connsiteY64" fmla="*/ 2304288 h 3145536"/>
                  <a:gd name="connsiteX65" fmla="*/ 1673352 w 6153912"/>
                  <a:gd name="connsiteY65" fmla="*/ 2313432 h 3145536"/>
                  <a:gd name="connsiteX66" fmla="*/ 1618488 w 6153912"/>
                  <a:gd name="connsiteY66" fmla="*/ 2331720 h 3145536"/>
                  <a:gd name="connsiteX67" fmla="*/ 1591056 w 6153912"/>
                  <a:gd name="connsiteY67" fmla="*/ 2340864 h 3145536"/>
                  <a:gd name="connsiteX68" fmla="*/ 1563624 w 6153912"/>
                  <a:gd name="connsiteY68" fmla="*/ 2350008 h 3145536"/>
                  <a:gd name="connsiteX69" fmla="*/ 1499616 w 6153912"/>
                  <a:gd name="connsiteY69" fmla="*/ 2377440 h 3145536"/>
                  <a:gd name="connsiteX70" fmla="*/ 1499616 w 6153912"/>
                  <a:gd name="connsiteY70" fmla="*/ 2377440 h 3145536"/>
                  <a:gd name="connsiteX71" fmla="*/ 1435608 w 6153912"/>
                  <a:gd name="connsiteY71" fmla="*/ 2450592 h 3145536"/>
                  <a:gd name="connsiteX72" fmla="*/ 850392 w 6153912"/>
                  <a:gd name="connsiteY72" fmla="*/ 2734056 h 3145536"/>
                  <a:gd name="connsiteX73" fmla="*/ 850392 w 6153912"/>
                  <a:gd name="connsiteY73" fmla="*/ 2734056 h 3145536"/>
                  <a:gd name="connsiteX74" fmla="*/ 347472 w 6153912"/>
                  <a:gd name="connsiteY74" fmla="*/ 3008376 h 3145536"/>
                  <a:gd name="connsiteX75" fmla="*/ 0 w 6153912"/>
                  <a:gd name="connsiteY75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255264 w 6153912"/>
                  <a:gd name="connsiteY8" fmla="*/ 832104 h 3145536"/>
                  <a:gd name="connsiteX9" fmla="*/ 3310128 w 6153912"/>
                  <a:gd name="connsiteY9" fmla="*/ 813816 h 3145536"/>
                  <a:gd name="connsiteX10" fmla="*/ 3364992 w 6153912"/>
                  <a:gd name="connsiteY10" fmla="*/ 795528 h 3145536"/>
                  <a:gd name="connsiteX11" fmla="*/ 3392424 w 6153912"/>
                  <a:gd name="connsiteY11" fmla="*/ 777240 h 3145536"/>
                  <a:gd name="connsiteX12" fmla="*/ 3447288 w 6153912"/>
                  <a:gd name="connsiteY12" fmla="*/ 758952 h 3145536"/>
                  <a:gd name="connsiteX13" fmla="*/ 3529584 w 6153912"/>
                  <a:gd name="connsiteY13" fmla="*/ 713232 h 3145536"/>
                  <a:gd name="connsiteX14" fmla="*/ 3584448 w 6153912"/>
                  <a:gd name="connsiteY14" fmla="*/ 667512 h 3145536"/>
                  <a:gd name="connsiteX15" fmla="*/ 3611880 w 6153912"/>
                  <a:gd name="connsiteY15" fmla="*/ 658368 h 3145536"/>
                  <a:gd name="connsiteX16" fmla="*/ 3630168 w 6153912"/>
                  <a:gd name="connsiteY16" fmla="*/ 630936 h 3145536"/>
                  <a:gd name="connsiteX17" fmla="*/ 3694176 w 6153912"/>
                  <a:gd name="connsiteY17" fmla="*/ 594360 h 3145536"/>
                  <a:gd name="connsiteX18" fmla="*/ 3694176 w 6153912"/>
                  <a:gd name="connsiteY18" fmla="*/ 594360 h 3145536"/>
                  <a:gd name="connsiteX19" fmla="*/ 3794760 w 6153912"/>
                  <a:gd name="connsiteY19" fmla="*/ 530352 h 3145536"/>
                  <a:gd name="connsiteX20" fmla="*/ 3913632 w 6153912"/>
                  <a:gd name="connsiteY20" fmla="*/ 475488 h 3145536"/>
                  <a:gd name="connsiteX21" fmla="*/ 3941064 w 6153912"/>
                  <a:gd name="connsiteY21" fmla="*/ 457200 h 3145536"/>
                  <a:gd name="connsiteX22" fmla="*/ 4023360 w 6153912"/>
                  <a:gd name="connsiteY22" fmla="*/ 429768 h 3145536"/>
                  <a:gd name="connsiteX23" fmla="*/ 4078224 w 6153912"/>
                  <a:gd name="connsiteY23" fmla="*/ 420624 h 3145536"/>
                  <a:gd name="connsiteX24" fmla="*/ 4169664 w 6153912"/>
                  <a:gd name="connsiteY24" fmla="*/ 374904 h 3145536"/>
                  <a:gd name="connsiteX25" fmla="*/ 4197096 w 6153912"/>
                  <a:gd name="connsiteY25" fmla="*/ 356616 h 3145536"/>
                  <a:gd name="connsiteX26" fmla="*/ 4270248 w 6153912"/>
                  <a:gd name="connsiteY26" fmla="*/ 338328 h 3145536"/>
                  <a:gd name="connsiteX27" fmla="*/ 4297680 w 6153912"/>
                  <a:gd name="connsiteY27" fmla="*/ 320040 h 3145536"/>
                  <a:gd name="connsiteX28" fmla="*/ 4416552 w 6153912"/>
                  <a:gd name="connsiteY28" fmla="*/ 320040 h 3145536"/>
                  <a:gd name="connsiteX29" fmla="*/ 4416552 w 6153912"/>
                  <a:gd name="connsiteY29" fmla="*/ 320040 h 3145536"/>
                  <a:gd name="connsiteX30" fmla="*/ 4983480 w 6153912"/>
                  <a:gd name="connsiteY30" fmla="*/ 182880 h 3145536"/>
                  <a:gd name="connsiteX31" fmla="*/ 5623560 w 6153912"/>
                  <a:gd name="connsiteY31" fmla="*/ 54864 h 3145536"/>
                  <a:gd name="connsiteX32" fmla="*/ 6153912 w 6153912"/>
                  <a:gd name="connsiteY32" fmla="*/ 0 h 3145536"/>
                  <a:gd name="connsiteX33" fmla="*/ 6117336 w 6153912"/>
                  <a:gd name="connsiteY33" fmla="*/ 1225296 h 3145536"/>
                  <a:gd name="connsiteX34" fmla="*/ 5358384 w 6153912"/>
                  <a:gd name="connsiteY34" fmla="*/ 1261872 h 3145536"/>
                  <a:gd name="connsiteX35" fmla="*/ 4434840 w 6153912"/>
                  <a:gd name="connsiteY35" fmla="*/ 1380744 h 3145536"/>
                  <a:gd name="connsiteX36" fmla="*/ 4306824 w 6153912"/>
                  <a:gd name="connsiteY36" fmla="*/ 1417320 h 3145536"/>
                  <a:gd name="connsiteX37" fmla="*/ 4279392 w 6153912"/>
                  <a:gd name="connsiteY37" fmla="*/ 1426464 h 3145536"/>
                  <a:gd name="connsiteX38" fmla="*/ 4215384 w 6153912"/>
                  <a:gd name="connsiteY38" fmla="*/ 1435608 h 3145536"/>
                  <a:gd name="connsiteX39" fmla="*/ 4187952 w 6153912"/>
                  <a:gd name="connsiteY39" fmla="*/ 1444752 h 3145536"/>
                  <a:gd name="connsiteX40" fmla="*/ 4142232 w 6153912"/>
                  <a:gd name="connsiteY40" fmla="*/ 1472184 h 3145536"/>
                  <a:gd name="connsiteX41" fmla="*/ 4059936 w 6153912"/>
                  <a:gd name="connsiteY41" fmla="*/ 1508760 h 3145536"/>
                  <a:gd name="connsiteX42" fmla="*/ 4014216 w 6153912"/>
                  <a:gd name="connsiteY42" fmla="*/ 1517904 h 3145536"/>
                  <a:gd name="connsiteX43" fmla="*/ 3886200 w 6153912"/>
                  <a:gd name="connsiteY43" fmla="*/ 1554480 h 3145536"/>
                  <a:gd name="connsiteX44" fmla="*/ 3776472 w 6153912"/>
                  <a:gd name="connsiteY44" fmla="*/ 1563624 h 3145536"/>
                  <a:gd name="connsiteX45" fmla="*/ 3730752 w 6153912"/>
                  <a:gd name="connsiteY45" fmla="*/ 1572768 h 3145536"/>
                  <a:gd name="connsiteX46" fmla="*/ 3694176 w 6153912"/>
                  <a:gd name="connsiteY46" fmla="*/ 1581912 h 3145536"/>
                  <a:gd name="connsiteX47" fmla="*/ 3611880 w 6153912"/>
                  <a:gd name="connsiteY47" fmla="*/ 1581912 h 3145536"/>
                  <a:gd name="connsiteX48" fmla="*/ 3611880 w 6153912"/>
                  <a:gd name="connsiteY48" fmla="*/ 1581912 h 3145536"/>
                  <a:gd name="connsiteX49" fmla="*/ 3520440 w 6153912"/>
                  <a:gd name="connsiteY49" fmla="*/ 1609344 h 3145536"/>
                  <a:gd name="connsiteX50" fmla="*/ 3493008 w 6153912"/>
                  <a:gd name="connsiteY50" fmla="*/ 1618488 h 3145536"/>
                  <a:gd name="connsiteX51" fmla="*/ 3447288 w 6153912"/>
                  <a:gd name="connsiteY51" fmla="*/ 1627632 h 3145536"/>
                  <a:gd name="connsiteX52" fmla="*/ 3410712 w 6153912"/>
                  <a:gd name="connsiteY52" fmla="*/ 1636776 h 3145536"/>
                  <a:gd name="connsiteX53" fmla="*/ 3337560 w 6153912"/>
                  <a:gd name="connsiteY53" fmla="*/ 1645920 h 3145536"/>
                  <a:gd name="connsiteX54" fmla="*/ 3209544 w 6153912"/>
                  <a:gd name="connsiteY54" fmla="*/ 1682496 h 3145536"/>
                  <a:gd name="connsiteX55" fmla="*/ 3054096 w 6153912"/>
                  <a:gd name="connsiteY55" fmla="*/ 1700784 h 3145536"/>
                  <a:gd name="connsiteX56" fmla="*/ 2980944 w 6153912"/>
                  <a:gd name="connsiteY56" fmla="*/ 1728216 h 3145536"/>
                  <a:gd name="connsiteX57" fmla="*/ 2980944 w 6153912"/>
                  <a:gd name="connsiteY57" fmla="*/ 1728216 h 3145536"/>
                  <a:gd name="connsiteX58" fmla="*/ 2075688 w 6153912"/>
                  <a:gd name="connsiteY58" fmla="*/ 2112264 h 3145536"/>
                  <a:gd name="connsiteX59" fmla="*/ 1984248 w 6153912"/>
                  <a:gd name="connsiteY59" fmla="*/ 2167128 h 3145536"/>
                  <a:gd name="connsiteX60" fmla="*/ 1956816 w 6153912"/>
                  <a:gd name="connsiteY60" fmla="*/ 2176272 h 3145536"/>
                  <a:gd name="connsiteX61" fmla="*/ 1865376 w 6153912"/>
                  <a:gd name="connsiteY61" fmla="*/ 2221992 h 3145536"/>
                  <a:gd name="connsiteX62" fmla="*/ 1828800 w 6153912"/>
                  <a:gd name="connsiteY62" fmla="*/ 2240280 h 3145536"/>
                  <a:gd name="connsiteX63" fmla="*/ 1737360 w 6153912"/>
                  <a:gd name="connsiteY63" fmla="*/ 2276856 h 3145536"/>
                  <a:gd name="connsiteX64" fmla="*/ 1709928 w 6153912"/>
                  <a:gd name="connsiteY64" fmla="*/ 2304288 h 3145536"/>
                  <a:gd name="connsiteX65" fmla="*/ 1673352 w 6153912"/>
                  <a:gd name="connsiteY65" fmla="*/ 2313432 h 3145536"/>
                  <a:gd name="connsiteX66" fmla="*/ 1618488 w 6153912"/>
                  <a:gd name="connsiteY66" fmla="*/ 2331720 h 3145536"/>
                  <a:gd name="connsiteX67" fmla="*/ 1591056 w 6153912"/>
                  <a:gd name="connsiteY67" fmla="*/ 2340864 h 3145536"/>
                  <a:gd name="connsiteX68" fmla="*/ 1499616 w 6153912"/>
                  <a:gd name="connsiteY68" fmla="*/ 2377440 h 3145536"/>
                  <a:gd name="connsiteX69" fmla="*/ 1499616 w 6153912"/>
                  <a:gd name="connsiteY69" fmla="*/ 2377440 h 3145536"/>
                  <a:gd name="connsiteX70" fmla="*/ 1435608 w 6153912"/>
                  <a:gd name="connsiteY70" fmla="*/ 2450592 h 3145536"/>
                  <a:gd name="connsiteX71" fmla="*/ 850392 w 6153912"/>
                  <a:gd name="connsiteY71" fmla="*/ 2734056 h 3145536"/>
                  <a:gd name="connsiteX72" fmla="*/ 850392 w 6153912"/>
                  <a:gd name="connsiteY72" fmla="*/ 2734056 h 3145536"/>
                  <a:gd name="connsiteX73" fmla="*/ 347472 w 6153912"/>
                  <a:gd name="connsiteY73" fmla="*/ 3008376 h 3145536"/>
                  <a:gd name="connsiteX74" fmla="*/ 0 w 6153912"/>
                  <a:gd name="connsiteY74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255264 w 6153912"/>
                  <a:gd name="connsiteY8" fmla="*/ 832104 h 3145536"/>
                  <a:gd name="connsiteX9" fmla="*/ 3310128 w 6153912"/>
                  <a:gd name="connsiteY9" fmla="*/ 813816 h 3145536"/>
                  <a:gd name="connsiteX10" fmla="*/ 3364992 w 6153912"/>
                  <a:gd name="connsiteY10" fmla="*/ 795528 h 3145536"/>
                  <a:gd name="connsiteX11" fmla="*/ 3392424 w 6153912"/>
                  <a:gd name="connsiteY11" fmla="*/ 777240 h 3145536"/>
                  <a:gd name="connsiteX12" fmla="*/ 3447288 w 6153912"/>
                  <a:gd name="connsiteY12" fmla="*/ 758952 h 3145536"/>
                  <a:gd name="connsiteX13" fmla="*/ 3529584 w 6153912"/>
                  <a:gd name="connsiteY13" fmla="*/ 713232 h 3145536"/>
                  <a:gd name="connsiteX14" fmla="*/ 3584448 w 6153912"/>
                  <a:gd name="connsiteY14" fmla="*/ 667512 h 3145536"/>
                  <a:gd name="connsiteX15" fmla="*/ 3611880 w 6153912"/>
                  <a:gd name="connsiteY15" fmla="*/ 658368 h 3145536"/>
                  <a:gd name="connsiteX16" fmla="*/ 3630168 w 6153912"/>
                  <a:gd name="connsiteY16" fmla="*/ 630936 h 3145536"/>
                  <a:gd name="connsiteX17" fmla="*/ 3694176 w 6153912"/>
                  <a:gd name="connsiteY17" fmla="*/ 594360 h 3145536"/>
                  <a:gd name="connsiteX18" fmla="*/ 3694176 w 6153912"/>
                  <a:gd name="connsiteY18" fmla="*/ 594360 h 3145536"/>
                  <a:gd name="connsiteX19" fmla="*/ 3794760 w 6153912"/>
                  <a:gd name="connsiteY19" fmla="*/ 530352 h 3145536"/>
                  <a:gd name="connsiteX20" fmla="*/ 3913632 w 6153912"/>
                  <a:gd name="connsiteY20" fmla="*/ 475488 h 3145536"/>
                  <a:gd name="connsiteX21" fmla="*/ 3941064 w 6153912"/>
                  <a:gd name="connsiteY21" fmla="*/ 457200 h 3145536"/>
                  <a:gd name="connsiteX22" fmla="*/ 4023360 w 6153912"/>
                  <a:gd name="connsiteY22" fmla="*/ 429768 h 3145536"/>
                  <a:gd name="connsiteX23" fmla="*/ 4078224 w 6153912"/>
                  <a:gd name="connsiteY23" fmla="*/ 420624 h 3145536"/>
                  <a:gd name="connsiteX24" fmla="*/ 4169664 w 6153912"/>
                  <a:gd name="connsiteY24" fmla="*/ 374904 h 3145536"/>
                  <a:gd name="connsiteX25" fmla="*/ 4197096 w 6153912"/>
                  <a:gd name="connsiteY25" fmla="*/ 356616 h 3145536"/>
                  <a:gd name="connsiteX26" fmla="*/ 4270248 w 6153912"/>
                  <a:gd name="connsiteY26" fmla="*/ 338328 h 3145536"/>
                  <a:gd name="connsiteX27" fmla="*/ 4297680 w 6153912"/>
                  <a:gd name="connsiteY27" fmla="*/ 320040 h 3145536"/>
                  <a:gd name="connsiteX28" fmla="*/ 4416552 w 6153912"/>
                  <a:gd name="connsiteY28" fmla="*/ 320040 h 3145536"/>
                  <a:gd name="connsiteX29" fmla="*/ 4416552 w 6153912"/>
                  <a:gd name="connsiteY29" fmla="*/ 320040 h 3145536"/>
                  <a:gd name="connsiteX30" fmla="*/ 4983480 w 6153912"/>
                  <a:gd name="connsiteY30" fmla="*/ 182880 h 3145536"/>
                  <a:gd name="connsiteX31" fmla="*/ 5623560 w 6153912"/>
                  <a:gd name="connsiteY31" fmla="*/ 54864 h 3145536"/>
                  <a:gd name="connsiteX32" fmla="*/ 6153912 w 6153912"/>
                  <a:gd name="connsiteY32" fmla="*/ 0 h 3145536"/>
                  <a:gd name="connsiteX33" fmla="*/ 6117336 w 6153912"/>
                  <a:gd name="connsiteY33" fmla="*/ 1225296 h 3145536"/>
                  <a:gd name="connsiteX34" fmla="*/ 5358384 w 6153912"/>
                  <a:gd name="connsiteY34" fmla="*/ 1261872 h 3145536"/>
                  <a:gd name="connsiteX35" fmla="*/ 4434840 w 6153912"/>
                  <a:gd name="connsiteY35" fmla="*/ 1380744 h 3145536"/>
                  <a:gd name="connsiteX36" fmla="*/ 4306824 w 6153912"/>
                  <a:gd name="connsiteY36" fmla="*/ 1417320 h 3145536"/>
                  <a:gd name="connsiteX37" fmla="*/ 4279392 w 6153912"/>
                  <a:gd name="connsiteY37" fmla="*/ 1426464 h 3145536"/>
                  <a:gd name="connsiteX38" fmla="*/ 4215384 w 6153912"/>
                  <a:gd name="connsiteY38" fmla="*/ 1435608 h 3145536"/>
                  <a:gd name="connsiteX39" fmla="*/ 4187952 w 6153912"/>
                  <a:gd name="connsiteY39" fmla="*/ 1444752 h 3145536"/>
                  <a:gd name="connsiteX40" fmla="*/ 4142232 w 6153912"/>
                  <a:gd name="connsiteY40" fmla="*/ 1472184 h 3145536"/>
                  <a:gd name="connsiteX41" fmla="*/ 4059936 w 6153912"/>
                  <a:gd name="connsiteY41" fmla="*/ 1508760 h 3145536"/>
                  <a:gd name="connsiteX42" fmla="*/ 4014216 w 6153912"/>
                  <a:gd name="connsiteY42" fmla="*/ 1517904 h 3145536"/>
                  <a:gd name="connsiteX43" fmla="*/ 3886200 w 6153912"/>
                  <a:gd name="connsiteY43" fmla="*/ 1554480 h 3145536"/>
                  <a:gd name="connsiteX44" fmla="*/ 3776472 w 6153912"/>
                  <a:gd name="connsiteY44" fmla="*/ 1563624 h 3145536"/>
                  <a:gd name="connsiteX45" fmla="*/ 3730752 w 6153912"/>
                  <a:gd name="connsiteY45" fmla="*/ 1572768 h 3145536"/>
                  <a:gd name="connsiteX46" fmla="*/ 3694176 w 6153912"/>
                  <a:gd name="connsiteY46" fmla="*/ 1581912 h 3145536"/>
                  <a:gd name="connsiteX47" fmla="*/ 3611880 w 6153912"/>
                  <a:gd name="connsiteY47" fmla="*/ 1581912 h 3145536"/>
                  <a:gd name="connsiteX48" fmla="*/ 3611880 w 6153912"/>
                  <a:gd name="connsiteY48" fmla="*/ 1581912 h 3145536"/>
                  <a:gd name="connsiteX49" fmla="*/ 3520440 w 6153912"/>
                  <a:gd name="connsiteY49" fmla="*/ 1609344 h 3145536"/>
                  <a:gd name="connsiteX50" fmla="*/ 3493008 w 6153912"/>
                  <a:gd name="connsiteY50" fmla="*/ 1618488 h 3145536"/>
                  <a:gd name="connsiteX51" fmla="*/ 3447288 w 6153912"/>
                  <a:gd name="connsiteY51" fmla="*/ 1627632 h 3145536"/>
                  <a:gd name="connsiteX52" fmla="*/ 3410712 w 6153912"/>
                  <a:gd name="connsiteY52" fmla="*/ 1636776 h 3145536"/>
                  <a:gd name="connsiteX53" fmla="*/ 3337560 w 6153912"/>
                  <a:gd name="connsiteY53" fmla="*/ 1645920 h 3145536"/>
                  <a:gd name="connsiteX54" fmla="*/ 3209544 w 6153912"/>
                  <a:gd name="connsiteY54" fmla="*/ 1682496 h 3145536"/>
                  <a:gd name="connsiteX55" fmla="*/ 3054096 w 6153912"/>
                  <a:gd name="connsiteY55" fmla="*/ 1700784 h 3145536"/>
                  <a:gd name="connsiteX56" fmla="*/ 2980944 w 6153912"/>
                  <a:gd name="connsiteY56" fmla="*/ 1728216 h 3145536"/>
                  <a:gd name="connsiteX57" fmla="*/ 2980944 w 6153912"/>
                  <a:gd name="connsiteY57" fmla="*/ 1728216 h 3145536"/>
                  <a:gd name="connsiteX58" fmla="*/ 2075688 w 6153912"/>
                  <a:gd name="connsiteY58" fmla="*/ 2112264 h 3145536"/>
                  <a:gd name="connsiteX59" fmla="*/ 1984248 w 6153912"/>
                  <a:gd name="connsiteY59" fmla="*/ 2167128 h 3145536"/>
                  <a:gd name="connsiteX60" fmla="*/ 1956816 w 6153912"/>
                  <a:gd name="connsiteY60" fmla="*/ 2176272 h 3145536"/>
                  <a:gd name="connsiteX61" fmla="*/ 1865376 w 6153912"/>
                  <a:gd name="connsiteY61" fmla="*/ 2221992 h 3145536"/>
                  <a:gd name="connsiteX62" fmla="*/ 1828800 w 6153912"/>
                  <a:gd name="connsiteY62" fmla="*/ 2240280 h 3145536"/>
                  <a:gd name="connsiteX63" fmla="*/ 1737360 w 6153912"/>
                  <a:gd name="connsiteY63" fmla="*/ 2276856 h 3145536"/>
                  <a:gd name="connsiteX64" fmla="*/ 1709928 w 6153912"/>
                  <a:gd name="connsiteY64" fmla="*/ 2304288 h 3145536"/>
                  <a:gd name="connsiteX65" fmla="*/ 1673352 w 6153912"/>
                  <a:gd name="connsiteY65" fmla="*/ 2313432 h 3145536"/>
                  <a:gd name="connsiteX66" fmla="*/ 1618488 w 6153912"/>
                  <a:gd name="connsiteY66" fmla="*/ 2331720 h 3145536"/>
                  <a:gd name="connsiteX67" fmla="*/ 1499616 w 6153912"/>
                  <a:gd name="connsiteY67" fmla="*/ 2377440 h 3145536"/>
                  <a:gd name="connsiteX68" fmla="*/ 1499616 w 6153912"/>
                  <a:gd name="connsiteY68" fmla="*/ 2377440 h 3145536"/>
                  <a:gd name="connsiteX69" fmla="*/ 1435608 w 6153912"/>
                  <a:gd name="connsiteY69" fmla="*/ 2450592 h 3145536"/>
                  <a:gd name="connsiteX70" fmla="*/ 850392 w 6153912"/>
                  <a:gd name="connsiteY70" fmla="*/ 2734056 h 3145536"/>
                  <a:gd name="connsiteX71" fmla="*/ 850392 w 6153912"/>
                  <a:gd name="connsiteY71" fmla="*/ 2734056 h 3145536"/>
                  <a:gd name="connsiteX72" fmla="*/ 347472 w 6153912"/>
                  <a:gd name="connsiteY72" fmla="*/ 3008376 h 3145536"/>
                  <a:gd name="connsiteX73" fmla="*/ 0 w 6153912"/>
                  <a:gd name="connsiteY73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255264 w 6153912"/>
                  <a:gd name="connsiteY8" fmla="*/ 832104 h 3145536"/>
                  <a:gd name="connsiteX9" fmla="*/ 3310128 w 6153912"/>
                  <a:gd name="connsiteY9" fmla="*/ 813816 h 3145536"/>
                  <a:gd name="connsiteX10" fmla="*/ 3364992 w 6153912"/>
                  <a:gd name="connsiteY10" fmla="*/ 795528 h 3145536"/>
                  <a:gd name="connsiteX11" fmla="*/ 3392424 w 6153912"/>
                  <a:gd name="connsiteY11" fmla="*/ 777240 h 3145536"/>
                  <a:gd name="connsiteX12" fmla="*/ 3447288 w 6153912"/>
                  <a:gd name="connsiteY12" fmla="*/ 758952 h 3145536"/>
                  <a:gd name="connsiteX13" fmla="*/ 3529584 w 6153912"/>
                  <a:gd name="connsiteY13" fmla="*/ 713232 h 3145536"/>
                  <a:gd name="connsiteX14" fmla="*/ 3584448 w 6153912"/>
                  <a:gd name="connsiteY14" fmla="*/ 667512 h 3145536"/>
                  <a:gd name="connsiteX15" fmla="*/ 3611880 w 6153912"/>
                  <a:gd name="connsiteY15" fmla="*/ 658368 h 3145536"/>
                  <a:gd name="connsiteX16" fmla="*/ 3630168 w 6153912"/>
                  <a:gd name="connsiteY16" fmla="*/ 630936 h 3145536"/>
                  <a:gd name="connsiteX17" fmla="*/ 3694176 w 6153912"/>
                  <a:gd name="connsiteY17" fmla="*/ 594360 h 3145536"/>
                  <a:gd name="connsiteX18" fmla="*/ 3694176 w 6153912"/>
                  <a:gd name="connsiteY18" fmla="*/ 594360 h 3145536"/>
                  <a:gd name="connsiteX19" fmla="*/ 3794760 w 6153912"/>
                  <a:gd name="connsiteY19" fmla="*/ 530352 h 3145536"/>
                  <a:gd name="connsiteX20" fmla="*/ 3913632 w 6153912"/>
                  <a:gd name="connsiteY20" fmla="*/ 475488 h 3145536"/>
                  <a:gd name="connsiteX21" fmla="*/ 3941064 w 6153912"/>
                  <a:gd name="connsiteY21" fmla="*/ 457200 h 3145536"/>
                  <a:gd name="connsiteX22" fmla="*/ 4023360 w 6153912"/>
                  <a:gd name="connsiteY22" fmla="*/ 429768 h 3145536"/>
                  <a:gd name="connsiteX23" fmla="*/ 4078224 w 6153912"/>
                  <a:gd name="connsiteY23" fmla="*/ 420624 h 3145536"/>
                  <a:gd name="connsiteX24" fmla="*/ 4169664 w 6153912"/>
                  <a:gd name="connsiteY24" fmla="*/ 374904 h 3145536"/>
                  <a:gd name="connsiteX25" fmla="*/ 4197096 w 6153912"/>
                  <a:gd name="connsiteY25" fmla="*/ 356616 h 3145536"/>
                  <a:gd name="connsiteX26" fmla="*/ 4270248 w 6153912"/>
                  <a:gd name="connsiteY26" fmla="*/ 338328 h 3145536"/>
                  <a:gd name="connsiteX27" fmla="*/ 4297680 w 6153912"/>
                  <a:gd name="connsiteY27" fmla="*/ 320040 h 3145536"/>
                  <a:gd name="connsiteX28" fmla="*/ 4416552 w 6153912"/>
                  <a:gd name="connsiteY28" fmla="*/ 320040 h 3145536"/>
                  <a:gd name="connsiteX29" fmla="*/ 4416552 w 6153912"/>
                  <a:gd name="connsiteY29" fmla="*/ 320040 h 3145536"/>
                  <a:gd name="connsiteX30" fmla="*/ 4983480 w 6153912"/>
                  <a:gd name="connsiteY30" fmla="*/ 182880 h 3145536"/>
                  <a:gd name="connsiteX31" fmla="*/ 5623560 w 6153912"/>
                  <a:gd name="connsiteY31" fmla="*/ 54864 h 3145536"/>
                  <a:gd name="connsiteX32" fmla="*/ 6153912 w 6153912"/>
                  <a:gd name="connsiteY32" fmla="*/ 0 h 3145536"/>
                  <a:gd name="connsiteX33" fmla="*/ 6117336 w 6153912"/>
                  <a:gd name="connsiteY33" fmla="*/ 1225296 h 3145536"/>
                  <a:gd name="connsiteX34" fmla="*/ 5358384 w 6153912"/>
                  <a:gd name="connsiteY34" fmla="*/ 1261872 h 3145536"/>
                  <a:gd name="connsiteX35" fmla="*/ 4434840 w 6153912"/>
                  <a:gd name="connsiteY35" fmla="*/ 1380744 h 3145536"/>
                  <a:gd name="connsiteX36" fmla="*/ 4306824 w 6153912"/>
                  <a:gd name="connsiteY36" fmla="*/ 1417320 h 3145536"/>
                  <a:gd name="connsiteX37" fmla="*/ 4279392 w 6153912"/>
                  <a:gd name="connsiteY37" fmla="*/ 1426464 h 3145536"/>
                  <a:gd name="connsiteX38" fmla="*/ 4215384 w 6153912"/>
                  <a:gd name="connsiteY38" fmla="*/ 1435608 h 3145536"/>
                  <a:gd name="connsiteX39" fmla="*/ 4187952 w 6153912"/>
                  <a:gd name="connsiteY39" fmla="*/ 1444752 h 3145536"/>
                  <a:gd name="connsiteX40" fmla="*/ 4142232 w 6153912"/>
                  <a:gd name="connsiteY40" fmla="*/ 1472184 h 3145536"/>
                  <a:gd name="connsiteX41" fmla="*/ 4059936 w 6153912"/>
                  <a:gd name="connsiteY41" fmla="*/ 1508760 h 3145536"/>
                  <a:gd name="connsiteX42" fmla="*/ 4014216 w 6153912"/>
                  <a:gd name="connsiteY42" fmla="*/ 1517904 h 3145536"/>
                  <a:gd name="connsiteX43" fmla="*/ 3886200 w 6153912"/>
                  <a:gd name="connsiteY43" fmla="*/ 1554480 h 3145536"/>
                  <a:gd name="connsiteX44" fmla="*/ 3776472 w 6153912"/>
                  <a:gd name="connsiteY44" fmla="*/ 1563624 h 3145536"/>
                  <a:gd name="connsiteX45" fmla="*/ 3730752 w 6153912"/>
                  <a:gd name="connsiteY45" fmla="*/ 1572768 h 3145536"/>
                  <a:gd name="connsiteX46" fmla="*/ 3694176 w 6153912"/>
                  <a:gd name="connsiteY46" fmla="*/ 1581912 h 3145536"/>
                  <a:gd name="connsiteX47" fmla="*/ 3611880 w 6153912"/>
                  <a:gd name="connsiteY47" fmla="*/ 1581912 h 3145536"/>
                  <a:gd name="connsiteX48" fmla="*/ 3611880 w 6153912"/>
                  <a:gd name="connsiteY48" fmla="*/ 1581912 h 3145536"/>
                  <a:gd name="connsiteX49" fmla="*/ 3520440 w 6153912"/>
                  <a:gd name="connsiteY49" fmla="*/ 1609344 h 3145536"/>
                  <a:gd name="connsiteX50" fmla="*/ 3493008 w 6153912"/>
                  <a:gd name="connsiteY50" fmla="*/ 1618488 h 3145536"/>
                  <a:gd name="connsiteX51" fmla="*/ 3447288 w 6153912"/>
                  <a:gd name="connsiteY51" fmla="*/ 1627632 h 3145536"/>
                  <a:gd name="connsiteX52" fmla="*/ 3410712 w 6153912"/>
                  <a:gd name="connsiteY52" fmla="*/ 1636776 h 3145536"/>
                  <a:gd name="connsiteX53" fmla="*/ 3337560 w 6153912"/>
                  <a:gd name="connsiteY53" fmla="*/ 1645920 h 3145536"/>
                  <a:gd name="connsiteX54" fmla="*/ 3209544 w 6153912"/>
                  <a:gd name="connsiteY54" fmla="*/ 1682496 h 3145536"/>
                  <a:gd name="connsiteX55" fmla="*/ 3054096 w 6153912"/>
                  <a:gd name="connsiteY55" fmla="*/ 1700784 h 3145536"/>
                  <a:gd name="connsiteX56" fmla="*/ 2980944 w 6153912"/>
                  <a:gd name="connsiteY56" fmla="*/ 1728216 h 3145536"/>
                  <a:gd name="connsiteX57" fmla="*/ 2980944 w 6153912"/>
                  <a:gd name="connsiteY57" fmla="*/ 1728216 h 3145536"/>
                  <a:gd name="connsiteX58" fmla="*/ 2075688 w 6153912"/>
                  <a:gd name="connsiteY58" fmla="*/ 2112264 h 3145536"/>
                  <a:gd name="connsiteX59" fmla="*/ 1984248 w 6153912"/>
                  <a:gd name="connsiteY59" fmla="*/ 2167128 h 3145536"/>
                  <a:gd name="connsiteX60" fmla="*/ 1956816 w 6153912"/>
                  <a:gd name="connsiteY60" fmla="*/ 2176272 h 3145536"/>
                  <a:gd name="connsiteX61" fmla="*/ 1865376 w 6153912"/>
                  <a:gd name="connsiteY61" fmla="*/ 2221992 h 3145536"/>
                  <a:gd name="connsiteX62" fmla="*/ 1828800 w 6153912"/>
                  <a:gd name="connsiteY62" fmla="*/ 2240280 h 3145536"/>
                  <a:gd name="connsiteX63" fmla="*/ 1737360 w 6153912"/>
                  <a:gd name="connsiteY63" fmla="*/ 2276856 h 3145536"/>
                  <a:gd name="connsiteX64" fmla="*/ 1709928 w 6153912"/>
                  <a:gd name="connsiteY64" fmla="*/ 2304288 h 3145536"/>
                  <a:gd name="connsiteX65" fmla="*/ 1618488 w 6153912"/>
                  <a:gd name="connsiteY65" fmla="*/ 2331720 h 3145536"/>
                  <a:gd name="connsiteX66" fmla="*/ 1499616 w 6153912"/>
                  <a:gd name="connsiteY66" fmla="*/ 2377440 h 3145536"/>
                  <a:gd name="connsiteX67" fmla="*/ 1499616 w 6153912"/>
                  <a:gd name="connsiteY67" fmla="*/ 2377440 h 3145536"/>
                  <a:gd name="connsiteX68" fmla="*/ 1435608 w 6153912"/>
                  <a:gd name="connsiteY68" fmla="*/ 2450592 h 3145536"/>
                  <a:gd name="connsiteX69" fmla="*/ 850392 w 6153912"/>
                  <a:gd name="connsiteY69" fmla="*/ 2734056 h 3145536"/>
                  <a:gd name="connsiteX70" fmla="*/ 850392 w 6153912"/>
                  <a:gd name="connsiteY70" fmla="*/ 2734056 h 3145536"/>
                  <a:gd name="connsiteX71" fmla="*/ 347472 w 6153912"/>
                  <a:gd name="connsiteY71" fmla="*/ 3008376 h 3145536"/>
                  <a:gd name="connsiteX72" fmla="*/ 0 w 6153912"/>
                  <a:gd name="connsiteY72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255264 w 6153912"/>
                  <a:gd name="connsiteY8" fmla="*/ 832104 h 3145536"/>
                  <a:gd name="connsiteX9" fmla="*/ 3310128 w 6153912"/>
                  <a:gd name="connsiteY9" fmla="*/ 813816 h 3145536"/>
                  <a:gd name="connsiteX10" fmla="*/ 3364992 w 6153912"/>
                  <a:gd name="connsiteY10" fmla="*/ 795528 h 3145536"/>
                  <a:gd name="connsiteX11" fmla="*/ 3392424 w 6153912"/>
                  <a:gd name="connsiteY11" fmla="*/ 777240 h 3145536"/>
                  <a:gd name="connsiteX12" fmla="*/ 3447288 w 6153912"/>
                  <a:gd name="connsiteY12" fmla="*/ 758952 h 3145536"/>
                  <a:gd name="connsiteX13" fmla="*/ 3529584 w 6153912"/>
                  <a:gd name="connsiteY13" fmla="*/ 713232 h 3145536"/>
                  <a:gd name="connsiteX14" fmla="*/ 3584448 w 6153912"/>
                  <a:gd name="connsiteY14" fmla="*/ 667512 h 3145536"/>
                  <a:gd name="connsiteX15" fmla="*/ 3611880 w 6153912"/>
                  <a:gd name="connsiteY15" fmla="*/ 658368 h 3145536"/>
                  <a:gd name="connsiteX16" fmla="*/ 3630168 w 6153912"/>
                  <a:gd name="connsiteY16" fmla="*/ 630936 h 3145536"/>
                  <a:gd name="connsiteX17" fmla="*/ 3694176 w 6153912"/>
                  <a:gd name="connsiteY17" fmla="*/ 594360 h 3145536"/>
                  <a:gd name="connsiteX18" fmla="*/ 3694176 w 6153912"/>
                  <a:gd name="connsiteY18" fmla="*/ 594360 h 3145536"/>
                  <a:gd name="connsiteX19" fmla="*/ 3794760 w 6153912"/>
                  <a:gd name="connsiteY19" fmla="*/ 530352 h 3145536"/>
                  <a:gd name="connsiteX20" fmla="*/ 3913632 w 6153912"/>
                  <a:gd name="connsiteY20" fmla="*/ 475488 h 3145536"/>
                  <a:gd name="connsiteX21" fmla="*/ 3941064 w 6153912"/>
                  <a:gd name="connsiteY21" fmla="*/ 457200 h 3145536"/>
                  <a:gd name="connsiteX22" fmla="*/ 4023360 w 6153912"/>
                  <a:gd name="connsiteY22" fmla="*/ 429768 h 3145536"/>
                  <a:gd name="connsiteX23" fmla="*/ 4078224 w 6153912"/>
                  <a:gd name="connsiteY23" fmla="*/ 420624 h 3145536"/>
                  <a:gd name="connsiteX24" fmla="*/ 4169664 w 6153912"/>
                  <a:gd name="connsiteY24" fmla="*/ 374904 h 3145536"/>
                  <a:gd name="connsiteX25" fmla="*/ 4197096 w 6153912"/>
                  <a:gd name="connsiteY25" fmla="*/ 356616 h 3145536"/>
                  <a:gd name="connsiteX26" fmla="*/ 4270248 w 6153912"/>
                  <a:gd name="connsiteY26" fmla="*/ 338328 h 3145536"/>
                  <a:gd name="connsiteX27" fmla="*/ 4297680 w 6153912"/>
                  <a:gd name="connsiteY27" fmla="*/ 320040 h 3145536"/>
                  <a:gd name="connsiteX28" fmla="*/ 4416552 w 6153912"/>
                  <a:gd name="connsiteY28" fmla="*/ 320040 h 3145536"/>
                  <a:gd name="connsiteX29" fmla="*/ 4416552 w 6153912"/>
                  <a:gd name="connsiteY29" fmla="*/ 320040 h 3145536"/>
                  <a:gd name="connsiteX30" fmla="*/ 4983480 w 6153912"/>
                  <a:gd name="connsiteY30" fmla="*/ 182880 h 3145536"/>
                  <a:gd name="connsiteX31" fmla="*/ 5623560 w 6153912"/>
                  <a:gd name="connsiteY31" fmla="*/ 54864 h 3145536"/>
                  <a:gd name="connsiteX32" fmla="*/ 6153912 w 6153912"/>
                  <a:gd name="connsiteY32" fmla="*/ 0 h 3145536"/>
                  <a:gd name="connsiteX33" fmla="*/ 6117336 w 6153912"/>
                  <a:gd name="connsiteY33" fmla="*/ 1225296 h 3145536"/>
                  <a:gd name="connsiteX34" fmla="*/ 5358384 w 6153912"/>
                  <a:gd name="connsiteY34" fmla="*/ 1261872 h 3145536"/>
                  <a:gd name="connsiteX35" fmla="*/ 4434840 w 6153912"/>
                  <a:gd name="connsiteY35" fmla="*/ 1380744 h 3145536"/>
                  <a:gd name="connsiteX36" fmla="*/ 4306824 w 6153912"/>
                  <a:gd name="connsiteY36" fmla="*/ 1417320 h 3145536"/>
                  <a:gd name="connsiteX37" fmla="*/ 4279392 w 6153912"/>
                  <a:gd name="connsiteY37" fmla="*/ 1426464 h 3145536"/>
                  <a:gd name="connsiteX38" fmla="*/ 4215384 w 6153912"/>
                  <a:gd name="connsiteY38" fmla="*/ 1435608 h 3145536"/>
                  <a:gd name="connsiteX39" fmla="*/ 4187952 w 6153912"/>
                  <a:gd name="connsiteY39" fmla="*/ 1444752 h 3145536"/>
                  <a:gd name="connsiteX40" fmla="*/ 4142232 w 6153912"/>
                  <a:gd name="connsiteY40" fmla="*/ 1472184 h 3145536"/>
                  <a:gd name="connsiteX41" fmla="*/ 4059936 w 6153912"/>
                  <a:gd name="connsiteY41" fmla="*/ 1508760 h 3145536"/>
                  <a:gd name="connsiteX42" fmla="*/ 4014216 w 6153912"/>
                  <a:gd name="connsiteY42" fmla="*/ 1517904 h 3145536"/>
                  <a:gd name="connsiteX43" fmla="*/ 3886200 w 6153912"/>
                  <a:gd name="connsiteY43" fmla="*/ 1554480 h 3145536"/>
                  <a:gd name="connsiteX44" fmla="*/ 3776472 w 6153912"/>
                  <a:gd name="connsiteY44" fmla="*/ 1563624 h 3145536"/>
                  <a:gd name="connsiteX45" fmla="*/ 3730752 w 6153912"/>
                  <a:gd name="connsiteY45" fmla="*/ 1572768 h 3145536"/>
                  <a:gd name="connsiteX46" fmla="*/ 3694176 w 6153912"/>
                  <a:gd name="connsiteY46" fmla="*/ 1581912 h 3145536"/>
                  <a:gd name="connsiteX47" fmla="*/ 3611880 w 6153912"/>
                  <a:gd name="connsiteY47" fmla="*/ 1581912 h 3145536"/>
                  <a:gd name="connsiteX48" fmla="*/ 3611880 w 6153912"/>
                  <a:gd name="connsiteY48" fmla="*/ 1581912 h 3145536"/>
                  <a:gd name="connsiteX49" fmla="*/ 3520440 w 6153912"/>
                  <a:gd name="connsiteY49" fmla="*/ 1609344 h 3145536"/>
                  <a:gd name="connsiteX50" fmla="*/ 3493008 w 6153912"/>
                  <a:gd name="connsiteY50" fmla="*/ 1618488 h 3145536"/>
                  <a:gd name="connsiteX51" fmla="*/ 3447288 w 6153912"/>
                  <a:gd name="connsiteY51" fmla="*/ 1627632 h 3145536"/>
                  <a:gd name="connsiteX52" fmla="*/ 3410712 w 6153912"/>
                  <a:gd name="connsiteY52" fmla="*/ 1636776 h 3145536"/>
                  <a:gd name="connsiteX53" fmla="*/ 3337560 w 6153912"/>
                  <a:gd name="connsiteY53" fmla="*/ 1645920 h 3145536"/>
                  <a:gd name="connsiteX54" fmla="*/ 3209544 w 6153912"/>
                  <a:gd name="connsiteY54" fmla="*/ 1682496 h 3145536"/>
                  <a:gd name="connsiteX55" fmla="*/ 3054096 w 6153912"/>
                  <a:gd name="connsiteY55" fmla="*/ 1700784 h 3145536"/>
                  <a:gd name="connsiteX56" fmla="*/ 2980944 w 6153912"/>
                  <a:gd name="connsiteY56" fmla="*/ 1728216 h 3145536"/>
                  <a:gd name="connsiteX57" fmla="*/ 2980944 w 6153912"/>
                  <a:gd name="connsiteY57" fmla="*/ 1728216 h 3145536"/>
                  <a:gd name="connsiteX58" fmla="*/ 2075688 w 6153912"/>
                  <a:gd name="connsiteY58" fmla="*/ 2112264 h 3145536"/>
                  <a:gd name="connsiteX59" fmla="*/ 1984248 w 6153912"/>
                  <a:gd name="connsiteY59" fmla="*/ 2167128 h 3145536"/>
                  <a:gd name="connsiteX60" fmla="*/ 1956816 w 6153912"/>
                  <a:gd name="connsiteY60" fmla="*/ 2176272 h 3145536"/>
                  <a:gd name="connsiteX61" fmla="*/ 1865376 w 6153912"/>
                  <a:gd name="connsiteY61" fmla="*/ 2221992 h 3145536"/>
                  <a:gd name="connsiteX62" fmla="*/ 1828800 w 6153912"/>
                  <a:gd name="connsiteY62" fmla="*/ 2240280 h 3145536"/>
                  <a:gd name="connsiteX63" fmla="*/ 1737360 w 6153912"/>
                  <a:gd name="connsiteY63" fmla="*/ 2276856 h 3145536"/>
                  <a:gd name="connsiteX64" fmla="*/ 1709928 w 6153912"/>
                  <a:gd name="connsiteY64" fmla="*/ 2304288 h 3145536"/>
                  <a:gd name="connsiteX65" fmla="*/ 1499616 w 6153912"/>
                  <a:gd name="connsiteY65" fmla="*/ 2377440 h 3145536"/>
                  <a:gd name="connsiteX66" fmla="*/ 1499616 w 6153912"/>
                  <a:gd name="connsiteY66" fmla="*/ 2377440 h 3145536"/>
                  <a:gd name="connsiteX67" fmla="*/ 1435608 w 6153912"/>
                  <a:gd name="connsiteY67" fmla="*/ 2450592 h 3145536"/>
                  <a:gd name="connsiteX68" fmla="*/ 850392 w 6153912"/>
                  <a:gd name="connsiteY68" fmla="*/ 2734056 h 3145536"/>
                  <a:gd name="connsiteX69" fmla="*/ 850392 w 6153912"/>
                  <a:gd name="connsiteY69" fmla="*/ 2734056 h 3145536"/>
                  <a:gd name="connsiteX70" fmla="*/ 347472 w 6153912"/>
                  <a:gd name="connsiteY70" fmla="*/ 3008376 h 3145536"/>
                  <a:gd name="connsiteX71" fmla="*/ 0 w 6153912"/>
                  <a:gd name="connsiteY71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255264 w 6153912"/>
                  <a:gd name="connsiteY8" fmla="*/ 832104 h 3145536"/>
                  <a:gd name="connsiteX9" fmla="*/ 3310128 w 6153912"/>
                  <a:gd name="connsiteY9" fmla="*/ 813816 h 3145536"/>
                  <a:gd name="connsiteX10" fmla="*/ 3364992 w 6153912"/>
                  <a:gd name="connsiteY10" fmla="*/ 795528 h 3145536"/>
                  <a:gd name="connsiteX11" fmla="*/ 3392424 w 6153912"/>
                  <a:gd name="connsiteY11" fmla="*/ 777240 h 3145536"/>
                  <a:gd name="connsiteX12" fmla="*/ 3447288 w 6153912"/>
                  <a:gd name="connsiteY12" fmla="*/ 758952 h 3145536"/>
                  <a:gd name="connsiteX13" fmla="*/ 3529584 w 6153912"/>
                  <a:gd name="connsiteY13" fmla="*/ 713232 h 3145536"/>
                  <a:gd name="connsiteX14" fmla="*/ 3584448 w 6153912"/>
                  <a:gd name="connsiteY14" fmla="*/ 667512 h 3145536"/>
                  <a:gd name="connsiteX15" fmla="*/ 3611880 w 6153912"/>
                  <a:gd name="connsiteY15" fmla="*/ 658368 h 3145536"/>
                  <a:gd name="connsiteX16" fmla="*/ 3630168 w 6153912"/>
                  <a:gd name="connsiteY16" fmla="*/ 630936 h 3145536"/>
                  <a:gd name="connsiteX17" fmla="*/ 3694176 w 6153912"/>
                  <a:gd name="connsiteY17" fmla="*/ 594360 h 3145536"/>
                  <a:gd name="connsiteX18" fmla="*/ 3694176 w 6153912"/>
                  <a:gd name="connsiteY18" fmla="*/ 594360 h 3145536"/>
                  <a:gd name="connsiteX19" fmla="*/ 3794760 w 6153912"/>
                  <a:gd name="connsiteY19" fmla="*/ 530352 h 3145536"/>
                  <a:gd name="connsiteX20" fmla="*/ 3913632 w 6153912"/>
                  <a:gd name="connsiteY20" fmla="*/ 475488 h 3145536"/>
                  <a:gd name="connsiteX21" fmla="*/ 3941064 w 6153912"/>
                  <a:gd name="connsiteY21" fmla="*/ 457200 h 3145536"/>
                  <a:gd name="connsiteX22" fmla="*/ 4023360 w 6153912"/>
                  <a:gd name="connsiteY22" fmla="*/ 429768 h 3145536"/>
                  <a:gd name="connsiteX23" fmla="*/ 4078224 w 6153912"/>
                  <a:gd name="connsiteY23" fmla="*/ 420624 h 3145536"/>
                  <a:gd name="connsiteX24" fmla="*/ 4169664 w 6153912"/>
                  <a:gd name="connsiteY24" fmla="*/ 374904 h 3145536"/>
                  <a:gd name="connsiteX25" fmla="*/ 4197096 w 6153912"/>
                  <a:gd name="connsiteY25" fmla="*/ 356616 h 3145536"/>
                  <a:gd name="connsiteX26" fmla="*/ 4270248 w 6153912"/>
                  <a:gd name="connsiteY26" fmla="*/ 338328 h 3145536"/>
                  <a:gd name="connsiteX27" fmla="*/ 4297680 w 6153912"/>
                  <a:gd name="connsiteY27" fmla="*/ 320040 h 3145536"/>
                  <a:gd name="connsiteX28" fmla="*/ 4416552 w 6153912"/>
                  <a:gd name="connsiteY28" fmla="*/ 320040 h 3145536"/>
                  <a:gd name="connsiteX29" fmla="*/ 4416552 w 6153912"/>
                  <a:gd name="connsiteY29" fmla="*/ 320040 h 3145536"/>
                  <a:gd name="connsiteX30" fmla="*/ 4983480 w 6153912"/>
                  <a:gd name="connsiteY30" fmla="*/ 182880 h 3145536"/>
                  <a:gd name="connsiteX31" fmla="*/ 5623560 w 6153912"/>
                  <a:gd name="connsiteY31" fmla="*/ 54864 h 3145536"/>
                  <a:gd name="connsiteX32" fmla="*/ 6153912 w 6153912"/>
                  <a:gd name="connsiteY32" fmla="*/ 0 h 3145536"/>
                  <a:gd name="connsiteX33" fmla="*/ 6117336 w 6153912"/>
                  <a:gd name="connsiteY33" fmla="*/ 1225296 h 3145536"/>
                  <a:gd name="connsiteX34" fmla="*/ 5358384 w 6153912"/>
                  <a:gd name="connsiteY34" fmla="*/ 1261872 h 3145536"/>
                  <a:gd name="connsiteX35" fmla="*/ 4434840 w 6153912"/>
                  <a:gd name="connsiteY35" fmla="*/ 1380744 h 3145536"/>
                  <a:gd name="connsiteX36" fmla="*/ 4306824 w 6153912"/>
                  <a:gd name="connsiteY36" fmla="*/ 1417320 h 3145536"/>
                  <a:gd name="connsiteX37" fmla="*/ 4279392 w 6153912"/>
                  <a:gd name="connsiteY37" fmla="*/ 1426464 h 3145536"/>
                  <a:gd name="connsiteX38" fmla="*/ 4215384 w 6153912"/>
                  <a:gd name="connsiteY38" fmla="*/ 1435608 h 3145536"/>
                  <a:gd name="connsiteX39" fmla="*/ 4187952 w 6153912"/>
                  <a:gd name="connsiteY39" fmla="*/ 1444752 h 3145536"/>
                  <a:gd name="connsiteX40" fmla="*/ 4142232 w 6153912"/>
                  <a:gd name="connsiteY40" fmla="*/ 1472184 h 3145536"/>
                  <a:gd name="connsiteX41" fmla="*/ 4059936 w 6153912"/>
                  <a:gd name="connsiteY41" fmla="*/ 1508760 h 3145536"/>
                  <a:gd name="connsiteX42" fmla="*/ 4014216 w 6153912"/>
                  <a:gd name="connsiteY42" fmla="*/ 1517904 h 3145536"/>
                  <a:gd name="connsiteX43" fmla="*/ 3886200 w 6153912"/>
                  <a:gd name="connsiteY43" fmla="*/ 1554480 h 3145536"/>
                  <a:gd name="connsiteX44" fmla="*/ 3776472 w 6153912"/>
                  <a:gd name="connsiteY44" fmla="*/ 1563624 h 3145536"/>
                  <a:gd name="connsiteX45" fmla="*/ 3730752 w 6153912"/>
                  <a:gd name="connsiteY45" fmla="*/ 1572768 h 3145536"/>
                  <a:gd name="connsiteX46" fmla="*/ 3694176 w 6153912"/>
                  <a:gd name="connsiteY46" fmla="*/ 1581912 h 3145536"/>
                  <a:gd name="connsiteX47" fmla="*/ 3611880 w 6153912"/>
                  <a:gd name="connsiteY47" fmla="*/ 1581912 h 3145536"/>
                  <a:gd name="connsiteX48" fmla="*/ 3611880 w 6153912"/>
                  <a:gd name="connsiteY48" fmla="*/ 1581912 h 3145536"/>
                  <a:gd name="connsiteX49" fmla="*/ 3520440 w 6153912"/>
                  <a:gd name="connsiteY49" fmla="*/ 1609344 h 3145536"/>
                  <a:gd name="connsiteX50" fmla="*/ 3493008 w 6153912"/>
                  <a:gd name="connsiteY50" fmla="*/ 1618488 h 3145536"/>
                  <a:gd name="connsiteX51" fmla="*/ 3447288 w 6153912"/>
                  <a:gd name="connsiteY51" fmla="*/ 1627632 h 3145536"/>
                  <a:gd name="connsiteX52" fmla="*/ 3410712 w 6153912"/>
                  <a:gd name="connsiteY52" fmla="*/ 1636776 h 3145536"/>
                  <a:gd name="connsiteX53" fmla="*/ 3337560 w 6153912"/>
                  <a:gd name="connsiteY53" fmla="*/ 1645920 h 3145536"/>
                  <a:gd name="connsiteX54" fmla="*/ 3209544 w 6153912"/>
                  <a:gd name="connsiteY54" fmla="*/ 1682496 h 3145536"/>
                  <a:gd name="connsiteX55" fmla="*/ 3054096 w 6153912"/>
                  <a:gd name="connsiteY55" fmla="*/ 1700784 h 3145536"/>
                  <a:gd name="connsiteX56" fmla="*/ 2980944 w 6153912"/>
                  <a:gd name="connsiteY56" fmla="*/ 1728216 h 3145536"/>
                  <a:gd name="connsiteX57" fmla="*/ 2980944 w 6153912"/>
                  <a:gd name="connsiteY57" fmla="*/ 1728216 h 3145536"/>
                  <a:gd name="connsiteX58" fmla="*/ 2075688 w 6153912"/>
                  <a:gd name="connsiteY58" fmla="*/ 2112264 h 3145536"/>
                  <a:gd name="connsiteX59" fmla="*/ 1984248 w 6153912"/>
                  <a:gd name="connsiteY59" fmla="*/ 2167128 h 3145536"/>
                  <a:gd name="connsiteX60" fmla="*/ 1956816 w 6153912"/>
                  <a:gd name="connsiteY60" fmla="*/ 2176272 h 3145536"/>
                  <a:gd name="connsiteX61" fmla="*/ 1865376 w 6153912"/>
                  <a:gd name="connsiteY61" fmla="*/ 2221992 h 3145536"/>
                  <a:gd name="connsiteX62" fmla="*/ 1828800 w 6153912"/>
                  <a:gd name="connsiteY62" fmla="*/ 2240280 h 3145536"/>
                  <a:gd name="connsiteX63" fmla="*/ 1737360 w 6153912"/>
                  <a:gd name="connsiteY63" fmla="*/ 2276856 h 3145536"/>
                  <a:gd name="connsiteX64" fmla="*/ 1709928 w 6153912"/>
                  <a:gd name="connsiteY64" fmla="*/ 2304288 h 3145536"/>
                  <a:gd name="connsiteX65" fmla="*/ 1499616 w 6153912"/>
                  <a:gd name="connsiteY65" fmla="*/ 2377440 h 3145536"/>
                  <a:gd name="connsiteX66" fmla="*/ 1435608 w 6153912"/>
                  <a:gd name="connsiteY66" fmla="*/ 2450592 h 3145536"/>
                  <a:gd name="connsiteX67" fmla="*/ 850392 w 6153912"/>
                  <a:gd name="connsiteY67" fmla="*/ 2734056 h 3145536"/>
                  <a:gd name="connsiteX68" fmla="*/ 850392 w 6153912"/>
                  <a:gd name="connsiteY68" fmla="*/ 2734056 h 3145536"/>
                  <a:gd name="connsiteX69" fmla="*/ 347472 w 6153912"/>
                  <a:gd name="connsiteY69" fmla="*/ 3008376 h 3145536"/>
                  <a:gd name="connsiteX70" fmla="*/ 0 w 6153912"/>
                  <a:gd name="connsiteY70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255264 w 6153912"/>
                  <a:gd name="connsiteY8" fmla="*/ 832104 h 3145536"/>
                  <a:gd name="connsiteX9" fmla="*/ 3310128 w 6153912"/>
                  <a:gd name="connsiteY9" fmla="*/ 813816 h 3145536"/>
                  <a:gd name="connsiteX10" fmla="*/ 3364992 w 6153912"/>
                  <a:gd name="connsiteY10" fmla="*/ 795528 h 3145536"/>
                  <a:gd name="connsiteX11" fmla="*/ 3392424 w 6153912"/>
                  <a:gd name="connsiteY11" fmla="*/ 777240 h 3145536"/>
                  <a:gd name="connsiteX12" fmla="*/ 3447288 w 6153912"/>
                  <a:gd name="connsiteY12" fmla="*/ 758952 h 3145536"/>
                  <a:gd name="connsiteX13" fmla="*/ 3529584 w 6153912"/>
                  <a:gd name="connsiteY13" fmla="*/ 713232 h 3145536"/>
                  <a:gd name="connsiteX14" fmla="*/ 3584448 w 6153912"/>
                  <a:gd name="connsiteY14" fmla="*/ 667512 h 3145536"/>
                  <a:gd name="connsiteX15" fmla="*/ 3611880 w 6153912"/>
                  <a:gd name="connsiteY15" fmla="*/ 658368 h 3145536"/>
                  <a:gd name="connsiteX16" fmla="*/ 3630168 w 6153912"/>
                  <a:gd name="connsiteY16" fmla="*/ 630936 h 3145536"/>
                  <a:gd name="connsiteX17" fmla="*/ 3694176 w 6153912"/>
                  <a:gd name="connsiteY17" fmla="*/ 594360 h 3145536"/>
                  <a:gd name="connsiteX18" fmla="*/ 3694176 w 6153912"/>
                  <a:gd name="connsiteY18" fmla="*/ 594360 h 3145536"/>
                  <a:gd name="connsiteX19" fmla="*/ 3794760 w 6153912"/>
                  <a:gd name="connsiteY19" fmla="*/ 530352 h 3145536"/>
                  <a:gd name="connsiteX20" fmla="*/ 3913632 w 6153912"/>
                  <a:gd name="connsiteY20" fmla="*/ 475488 h 3145536"/>
                  <a:gd name="connsiteX21" fmla="*/ 3941064 w 6153912"/>
                  <a:gd name="connsiteY21" fmla="*/ 457200 h 3145536"/>
                  <a:gd name="connsiteX22" fmla="*/ 4023360 w 6153912"/>
                  <a:gd name="connsiteY22" fmla="*/ 429768 h 3145536"/>
                  <a:gd name="connsiteX23" fmla="*/ 4078224 w 6153912"/>
                  <a:gd name="connsiteY23" fmla="*/ 420624 h 3145536"/>
                  <a:gd name="connsiteX24" fmla="*/ 4169664 w 6153912"/>
                  <a:gd name="connsiteY24" fmla="*/ 374904 h 3145536"/>
                  <a:gd name="connsiteX25" fmla="*/ 4197096 w 6153912"/>
                  <a:gd name="connsiteY25" fmla="*/ 356616 h 3145536"/>
                  <a:gd name="connsiteX26" fmla="*/ 4270248 w 6153912"/>
                  <a:gd name="connsiteY26" fmla="*/ 338328 h 3145536"/>
                  <a:gd name="connsiteX27" fmla="*/ 4297680 w 6153912"/>
                  <a:gd name="connsiteY27" fmla="*/ 320040 h 3145536"/>
                  <a:gd name="connsiteX28" fmla="*/ 4416552 w 6153912"/>
                  <a:gd name="connsiteY28" fmla="*/ 320040 h 3145536"/>
                  <a:gd name="connsiteX29" fmla="*/ 4416552 w 6153912"/>
                  <a:gd name="connsiteY29" fmla="*/ 320040 h 3145536"/>
                  <a:gd name="connsiteX30" fmla="*/ 4983480 w 6153912"/>
                  <a:gd name="connsiteY30" fmla="*/ 182880 h 3145536"/>
                  <a:gd name="connsiteX31" fmla="*/ 5623560 w 6153912"/>
                  <a:gd name="connsiteY31" fmla="*/ 54864 h 3145536"/>
                  <a:gd name="connsiteX32" fmla="*/ 6153912 w 6153912"/>
                  <a:gd name="connsiteY32" fmla="*/ 0 h 3145536"/>
                  <a:gd name="connsiteX33" fmla="*/ 6117336 w 6153912"/>
                  <a:gd name="connsiteY33" fmla="*/ 1225296 h 3145536"/>
                  <a:gd name="connsiteX34" fmla="*/ 5358384 w 6153912"/>
                  <a:gd name="connsiteY34" fmla="*/ 1261872 h 3145536"/>
                  <a:gd name="connsiteX35" fmla="*/ 4434840 w 6153912"/>
                  <a:gd name="connsiteY35" fmla="*/ 1380744 h 3145536"/>
                  <a:gd name="connsiteX36" fmla="*/ 4306824 w 6153912"/>
                  <a:gd name="connsiteY36" fmla="*/ 1417320 h 3145536"/>
                  <a:gd name="connsiteX37" fmla="*/ 4279392 w 6153912"/>
                  <a:gd name="connsiteY37" fmla="*/ 1426464 h 3145536"/>
                  <a:gd name="connsiteX38" fmla="*/ 4215384 w 6153912"/>
                  <a:gd name="connsiteY38" fmla="*/ 1435608 h 3145536"/>
                  <a:gd name="connsiteX39" fmla="*/ 4187952 w 6153912"/>
                  <a:gd name="connsiteY39" fmla="*/ 1444752 h 3145536"/>
                  <a:gd name="connsiteX40" fmla="*/ 4142232 w 6153912"/>
                  <a:gd name="connsiteY40" fmla="*/ 1472184 h 3145536"/>
                  <a:gd name="connsiteX41" fmla="*/ 4059936 w 6153912"/>
                  <a:gd name="connsiteY41" fmla="*/ 1508760 h 3145536"/>
                  <a:gd name="connsiteX42" fmla="*/ 4014216 w 6153912"/>
                  <a:gd name="connsiteY42" fmla="*/ 1517904 h 3145536"/>
                  <a:gd name="connsiteX43" fmla="*/ 3886200 w 6153912"/>
                  <a:gd name="connsiteY43" fmla="*/ 1554480 h 3145536"/>
                  <a:gd name="connsiteX44" fmla="*/ 3776472 w 6153912"/>
                  <a:gd name="connsiteY44" fmla="*/ 1563624 h 3145536"/>
                  <a:gd name="connsiteX45" fmla="*/ 3730752 w 6153912"/>
                  <a:gd name="connsiteY45" fmla="*/ 1572768 h 3145536"/>
                  <a:gd name="connsiteX46" fmla="*/ 3694176 w 6153912"/>
                  <a:gd name="connsiteY46" fmla="*/ 1581912 h 3145536"/>
                  <a:gd name="connsiteX47" fmla="*/ 3611880 w 6153912"/>
                  <a:gd name="connsiteY47" fmla="*/ 1581912 h 3145536"/>
                  <a:gd name="connsiteX48" fmla="*/ 3611880 w 6153912"/>
                  <a:gd name="connsiteY48" fmla="*/ 1581912 h 3145536"/>
                  <a:gd name="connsiteX49" fmla="*/ 3520440 w 6153912"/>
                  <a:gd name="connsiteY49" fmla="*/ 1609344 h 3145536"/>
                  <a:gd name="connsiteX50" fmla="*/ 3493008 w 6153912"/>
                  <a:gd name="connsiteY50" fmla="*/ 1618488 h 3145536"/>
                  <a:gd name="connsiteX51" fmla="*/ 3447288 w 6153912"/>
                  <a:gd name="connsiteY51" fmla="*/ 1627632 h 3145536"/>
                  <a:gd name="connsiteX52" fmla="*/ 3410712 w 6153912"/>
                  <a:gd name="connsiteY52" fmla="*/ 1636776 h 3145536"/>
                  <a:gd name="connsiteX53" fmla="*/ 3337560 w 6153912"/>
                  <a:gd name="connsiteY53" fmla="*/ 1645920 h 3145536"/>
                  <a:gd name="connsiteX54" fmla="*/ 3209544 w 6153912"/>
                  <a:gd name="connsiteY54" fmla="*/ 1682496 h 3145536"/>
                  <a:gd name="connsiteX55" fmla="*/ 3054096 w 6153912"/>
                  <a:gd name="connsiteY55" fmla="*/ 1700784 h 3145536"/>
                  <a:gd name="connsiteX56" fmla="*/ 2980944 w 6153912"/>
                  <a:gd name="connsiteY56" fmla="*/ 1728216 h 3145536"/>
                  <a:gd name="connsiteX57" fmla="*/ 2980944 w 6153912"/>
                  <a:gd name="connsiteY57" fmla="*/ 1728216 h 3145536"/>
                  <a:gd name="connsiteX58" fmla="*/ 2075688 w 6153912"/>
                  <a:gd name="connsiteY58" fmla="*/ 2112264 h 3145536"/>
                  <a:gd name="connsiteX59" fmla="*/ 1984248 w 6153912"/>
                  <a:gd name="connsiteY59" fmla="*/ 2167128 h 3145536"/>
                  <a:gd name="connsiteX60" fmla="*/ 1956816 w 6153912"/>
                  <a:gd name="connsiteY60" fmla="*/ 2176272 h 3145536"/>
                  <a:gd name="connsiteX61" fmla="*/ 1865376 w 6153912"/>
                  <a:gd name="connsiteY61" fmla="*/ 2221992 h 3145536"/>
                  <a:gd name="connsiteX62" fmla="*/ 1828800 w 6153912"/>
                  <a:gd name="connsiteY62" fmla="*/ 2240280 h 3145536"/>
                  <a:gd name="connsiteX63" fmla="*/ 1737360 w 6153912"/>
                  <a:gd name="connsiteY63" fmla="*/ 2276856 h 3145536"/>
                  <a:gd name="connsiteX64" fmla="*/ 1709928 w 6153912"/>
                  <a:gd name="connsiteY64" fmla="*/ 2304288 h 3145536"/>
                  <a:gd name="connsiteX65" fmla="*/ 1435608 w 6153912"/>
                  <a:gd name="connsiteY65" fmla="*/ 2450592 h 3145536"/>
                  <a:gd name="connsiteX66" fmla="*/ 850392 w 6153912"/>
                  <a:gd name="connsiteY66" fmla="*/ 2734056 h 3145536"/>
                  <a:gd name="connsiteX67" fmla="*/ 850392 w 6153912"/>
                  <a:gd name="connsiteY67" fmla="*/ 2734056 h 3145536"/>
                  <a:gd name="connsiteX68" fmla="*/ 347472 w 6153912"/>
                  <a:gd name="connsiteY68" fmla="*/ 3008376 h 3145536"/>
                  <a:gd name="connsiteX69" fmla="*/ 0 w 6153912"/>
                  <a:gd name="connsiteY69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255264 w 6153912"/>
                  <a:gd name="connsiteY8" fmla="*/ 832104 h 3145536"/>
                  <a:gd name="connsiteX9" fmla="*/ 3310128 w 6153912"/>
                  <a:gd name="connsiteY9" fmla="*/ 813816 h 3145536"/>
                  <a:gd name="connsiteX10" fmla="*/ 3364992 w 6153912"/>
                  <a:gd name="connsiteY10" fmla="*/ 795528 h 3145536"/>
                  <a:gd name="connsiteX11" fmla="*/ 3392424 w 6153912"/>
                  <a:gd name="connsiteY11" fmla="*/ 777240 h 3145536"/>
                  <a:gd name="connsiteX12" fmla="*/ 3447288 w 6153912"/>
                  <a:gd name="connsiteY12" fmla="*/ 758952 h 3145536"/>
                  <a:gd name="connsiteX13" fmla="*/ 3529584 w 6153912"/>
                  <a:gd name="connsiteY13" fmla="*/ 713232 h 3145536"/>
                  <a:gd name="connsiteX14" fmla="*/ 3584448 w 6153912"/>
                  <a:gd name="connsiteY14" fmla="*/ 667512 h 3145536"/>
                  <a:gd name="connsiteX15" fmla="*/ 3611880 w 6153912"/>
                  <a:gd name="connsiteY15" fmla="*/ 658368 h 3145536"/>
                  <a:gd name="connsiteX16" fmla="*/ 3630168 w 6153912"/>
                  <a:gd name="connsiteY16" fmla="*/ 630936 h 3145536"/>
                  <a:gd name="connsiteX17" fmla="*/ 3694176 w 6153912"/>
                  <a:gd name="connsiteY17" fmla="*/ 594360 h 3145536"/>
                  <a:gd name="connsiteX18" fmla="*/ 3694176 w 6153912"/>
                  <a:gd name="connsiteY18" fmla="*/ 594360 h 3145536"/>
                  <a:gd name="connsiteX19" fmla="*/ 3794760 w 6153912"/>
                  <a:gd name="connsiteY19" fmla="*/ 530352 h 3145536"/>
                  <a:gd name="connsiteX20" fmla="*/ 3913632 w 6153912"/>
                  <a:gd name="connsiteY20" fmla="*/ 475488 h 3145536"/>
                  <a:gd name="connsiteX21" fmla="*/ 3941064 w 6153912"/>
                  <a:gd name="connsiteY21" fmla="*/ 457200 h 3145536"/>
                  <a:gd name="connsiteX22" fmla="*/ 4023360 w 6153912"/>
                  <a:gd name="connsiteY22" fmla="*/ 429768 h 3145536"/>
                  <a:gd name="connsiteX23" fmla="*/ 4078224 w 6153912"/>
                  <a:gd name="connsiteY23" fmla="*/ 420624 h 3145536"/>
                  <a:gd name="connsiteX24" fmla="*/ 4169664 w 6153912"/>
                  <a:gd name="connsiteY24" fmla="*/ 374904 h 3145536"/>
                  <a:gd name="connsiteX25" fmla="*/ 4197096 w 6153912"/>
                  <a:gd name="connsiteY25" fmla="*/ 356616 h 3145536"/>
                  <a:gd name="connsiteX26" fmla="*/ 4270248 w 6153912"/>
                  <a:gd name="connsiteY26" fmla="*/ 338328 h 3145536"/>
                  <a:gd name="connsiteX27" fmla="*/ 4297680 w 6153912"/>
                  <a:gd name="connsiteY27" fmla="*/ 320040 h 3145536"/>
                  <a:gd name="connsiteX28" fmla="*/ 4416552 w 6153912"/>
                  <a:gd name="connsiteY28" fmla="*/ 320040 h 3145536"/>
                  <a:gd name="connsiteX29" fmla="*/ 4416552 w 6153912"/>
                  <a:gd name="connsiteY29" fmla="*/ 320040 h 3145536"/>
                  <a:gd name="connsiteX30" fmla="*/ 4983480 w 6153912"/>
                  <a:gd name="connsiteY30" fmla="*/ 182880 h 3145536"/>
                  <a:gd name="connsiteX31" fmla="*/ 5623560 w 6153912"/>
                  <a:gd name="connsiteY31" fmla="*/ 54864 h 3145536"/>
                  <a:gd name="connsiteX32" fmla="*/ 6153912 w 6153912"/>
                  <a:gd name="connsiteY32" fmla="*/ 0 h 3145536"/>
                  <a:gd name="connsiteX33" fmla="*/ 6117336 w 6153912"/>
                  <a:gd name="connsiteY33" fmla="*/ 1225296 h 3145536"/>
                  <a:gd name="connsiteX34" fmla="*/ 5358384 w 6153912"/>
                  <a:gd name="connsiteY34" fmla="*/ 1261872 h 3145536"/>
                  <a:gd name="connsiteX35" fmla="*/ 4434840 w 6153912"/>
                  <a:gd name="connsiteY35" fmla="*/ 1380744 h 3145536"/>
                  <a:gd name="connsiteX36" fmla="*/ 4306824 w 6153912"/>
                  <a:gd name="connsiteY36" fmla="*/ 1417320 h 3145536"/>
                  <a:gd name="connsiteX37" fmla="*/ 4279392 w 6153912"/>
                  <a:gd name="connsiteY37" fmla="*/ 1426464 h 3145536"/>
                  <a:gd name="connsiteX38" fmla="*/ 4215384 w 6153912"/>
                  <a:gd name="connsiteY38" fmla="*/ 1435608 h 3145536"/>
                  <a:gd name="connsiteX39" fmla="*/ 4187952 w 6153912"/>
                  <a:gd name="connsiteY39" fmla="*/ 1444752 h 3145536"/>
                  <a:gd name="connsiteX40" fmla="*/ 4142232 w 6153912"/>
                  <a:gd name="connsiteY40" fmla="*/ 1472184 h 3145536"/>
                  <a:gd name="connsiteX41" fmla="*/ 4059936 w 6153912"/>
                  <a:gd name="connsiteY41" fmla="*/ 1508760 h 3145536"/>
                  <a:gd name="connsiteX42" fmla="*/ 4014216 w 6153912"/>
                  <a:gd name="connsiteY42" fmla="*/ 1517904 h 3145536"/>
                  <a:gd name="connsiteX43" fmla="*/ 3886200 w 6153912"/>
                  <a:gd name="connsiteY43" fmla="*/ 1554480 h 3145536"/>
                  <a:gd name="connsiteX44" fmla="*/ 3776472 w 6153912"/>
                  <a:gd name="connsiteY44" fmla="*/ 1563624 h 3145536"/>
                  <a:gd name="connsiteX45" fmla="*/ 3730752 w 6153912"/>
                  <a:gd name="connsiteY45" fmla="*/ 1572768 h 3145536"/>
                  <a:gd name="connsiteX46" fmla="*/ 3694176 w 6153912"/>
                  <a:gd name="connsiteY46" fmla="*/ 1581912 h 3145536"/>
                  <a:gd name="connsiteX47" fmla="*/ 3611880 w 6153912"/>
                  <a:gd name="connsiteY47" fmla="*/ 1581912 h 3145536"/>
                  <a:gd name="connsiteX48" fmla="*/ 3611880 w 6153912"/>
                  <a:gd name="connsiteY48" fmla="*/ 1581912 h 3145536"/>
                  <a:gd name="connsiteX49" fmla="*/ 3520440 w 6153912"/>
                  <a:gd name="connsiteY49" fmla="*/ 1609344 h 3145536"/>
                  <a:gd name="connsiteX50" fmla="*/ 3493008 w 6153912"/>
                  <a:gd name="connsiteY50" fmla="*/ 1618488 h 3145536"/>
                  <a:gd name="connsiteX51" fmla="*/ 3447288 w 6153912"/>
                  <a:gd name="connsiteY51" fmla="*/ 1627632 h 3145536"/>
                  <a:gd name="connsiteX52" fmla="*/ 3410712 w 6153912"/>
                  <a:gd name="connsiteY52" fmla="*/ 1636776 h 3145536"/>
                  <a:gd name="connsiteX53" fmla="*/ 3337560 w 6153912"/>
                  <a:gd name="connsiteY53" fmla="*/ 1645920 h 3145536"/>
                  <a:gd name="connsiteX54" fmla="*/ 3209544 w 6153912"/>
                  <a:gd name="connsiteY54" fmla="*/ 1682496 h 3145536"/>
                  <a:gd name="connsiteX55" fmla="*/ 3054096 w 6153912"/>
                  <a:gd name="connsiteY55" fmla="*/ 1700784 h 3145536"/>
                  <a:gd name="connsiteX56" fmla="*/ 2980944 w 6153912"/>
                  <a:gd name="connsiteY56" fmla="*/ 1728216 h 3145536"/>
                  <a:gd name="connsiteX57" fmla="*/ 2980944 w 6153912"/>
                  <a:gd name="connsiteY57" fmla="*/ 1728216 h 3145536"/>
                  <a:gd name="connsiteX58" fmla="*/ 2075688 w 6153912"/>
                  <a:gd name="connsiteY58" fmla="*/ 2112264 h 3145536"/>
                  <a:gd name="connsiteX59" fmla="*/ 1984248 w 6153912"/>
                  <a:gd name="connsiteY59" fmla="*/ 2167128 h 3145536"/>
                  <a:gd name="connsiteX60" fmla="*/ 1956816 w 6153912"/>
                  <a:gd name="connsiteY60" fmla="*/ 2176272 h 3145536"/>
                  <a:gd name="connsiteX61" fmla="*/ 1865376 w 6153912"/>
                  <a:gd name="connsiteY61" fmla="*/ 2221992 h 3145536"/>
                  <a:gd name="connsiteX62" fmla="*/ 1828800 w 6153912"/>
                  <a:gd name="connsiteY62" fmla="*/ 2240280 h 3145536"/>
                  <a:gd name="connsiteX63" fmla="*/ 1737360 w 6153912"/>
                  <a:gd name="connsiteY63" fmla="*/ 2276856 h 3145536"/>
                  <a:gd name="connsiteX64" fmla="*/ 1435608 w 6153912"/>
                  <a:gd name="connsiteY64" fmla="*/ 2450592 h 3145536"/>
                  <a:gd name="connsiteX65" fmla="*/ 850392 w 6153912"/>
                  <a:gd name="connsiteY65" fmla="*/ 2734056 h 3145536"/>
                  <a:gd name="connsiteX66" fmla="*/ 850392 w 6153912"/>
                  <a:gd name="connsiteY66" fmla="*/ 2734056 h 3145536"/>
                  <a:gd name="connsiteX67" fmla="*/ 347472 w 6153912"/>
                  <a:gd name="connsiteY67" fmla="*/ 3008376 h 3145536"/>
                  <a:gd name="connsiteX68" fmla="*/ 0 w 6153912"/>
                  <a:gd name="connsiteY68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255264 w 6153912"/>
                  <a:gd name="connsiteY8" fmla="*/ 832104 h 3145536"/>
                  <a:gd name="connsiteX9" fmla="*/ 3310128 w 6153912"/>
                  <a:gd name="connsiteY9" fmla="*/ 813816 h 3145536"/>
                  <a:gd name="connsiteX10" fmla="*/ 3364992 w 6153912"/>
                  <a:gd name="connsiteY10" fmla="*/ 795528 h 3145536"/>
                  <a:gd name="connsiteX11" fmla="*/ 3392424 w 6153912"/>
                  <a:gd name="connsiteY11" fmla="*/ 777240 h 3145536"/>
                  <a:gd name="connsiteX12" fmla="*/ 3447288 w 6153912"/>
                  <a:gd name="connsiteY12" fmla="*/ 758952 h 3145536"/>
                  <a:gd name="connsiteX13" fmla="*/ 3529584 w 6153912"/>
                  <a:gd name="connsiteY13" fmla="*/ 713232 h 3145536"/>
                  <a:gd name="connsiteX14" fmla="*/ 3584448 w 6153912"/>
                  <a:gd name="connsiteY14" fmla="*/ 667512 h 3145536"/>
                  <a:gd name="connsiteX15" fmla="*/ 3611880 w 6153912"/>
                  <a:gd name="connsiteY15" fmla="*/ 658368 h 3145536"/>
                  <a:gd name="connsiteX16" fmla="*/ 3630168 w 6153912"/>
                  <a:gd name="connsiteY16" fmla="*/ 630936 h 3145536"/>
                  <a:gd name="connsiteX17" fmla="*/ 3694176 w 6153912"/>
                  <a:gd name="connsiteY17" fmla="*/ 594360 h 3145536"/>
                  <a:gd name="connsiteX18" fmla="*/ 3694176 w 6153912"/>
                  <a:gd name="connsiteY18" fmla="*/ 594360 h 3145536"/>
                  <a:gd name="connsiteX19" fmla="*/ 3794760 w 6153912"/>
                  <a:gd name="connsiteY19" fmla="*/ 530352 h 3145536"/>
                  <a:gd name="connsiteX20" fmla="*/ 3913632 w 6153912"/>
                  <a:gd name="connsiteY20" fmla="*/ 475488 h 3145536"/>
                  <a:gd name="connsiteX21" fmla="*/ 3941064 w 6153912"/>
                  <a:gd name="connsiteY21" fmla="*/ 457200 h 3145536"/>
                  <a:gd name="connsiteX22" fmla="*/ 4023360 w 6153912"/>
                  <a:gd name="connsiteY22" fmla="*/ 429768 h 3145536"/>
                  <a:gd name="connsiteX23" fmla="*/ 4078224 w 6153912"/>
                  <a:gd name="connsiteY23" fmla="*/ 420624 h 3145536"/>
                  <a:gd name="connsiteX24" fmla="*/ 4169664 w 6153912"/>
                  <a:gd name="connsiteY24" fmla="*/ 374904 h 3145536"/>
                  <a:gd name="connsiteX25" fmla="*/ 4197096 w 6153912"/>
                  <a:gd name="connsiteY25" fmla="*/ 356616 h 3145536"/>
                  <a:gd name="connsiteX26" fmla="*/ 4270248 w 6153912"/>
                  <a:gd name="connsiteY26" fmla="*/ 338328 h 3145536"/>
                  <a:gd name="connsiteX27" fmla="*/ 4297680 w 6153912"/>
                  <a:gd name="connsiteY27" fmla="*/ 320040 h 3145536"/>
                  <a:gd name="connsiteX28" fmla="*/ 4416552 w 6153912"/>
                  <a:gd name="connsiteY28" fmla="*/ 320040 h 3145536"/>
                  <a:gd name="connsiteX29" fmla="*/ 4416552 w 6153912"/>
                  <a:gd name="connsiteY29" fmla="*/ 320040 h 3145536"/>
                  <a:gd name="connsiteX30" fmla="*/ 4983480 w 6153912"/>
                  <a:gd name="connsiteY30" fmla="*/ 182880 h 3145536"/>
                  <a:gd name="connsiteX31" fmla="*/ 5623560 w 6153912"/>
                  <a:gd name="connsiteY31" fmla="*/ 54864 h 3145536"/>
                  <a:gd name="connsiteX32" fmla="*/ 6153912 w 6153912"/>
                  <a:gd name="connsiteY32" fmla="*/ 0 h 3145536"/>
                  <a:gd name="connsiteX33" fmla="*/ 6117336 w 6153912"/>
                  <a:gd name="connsiteY33" fmla="*/ 1225296 h 3145536"/>
                  <a:gd name="connsiteX34" fmla="*/ 5358384 w 6153912"/>
                  <a:gd name="connsiteY34" fmla="*/ 1261872 h 3145536"/>
                  <a:gd name="connsiteX35" fmla="*/ 4434840 w 6153912"/>
                  <a:gd name="connsiteY35" fmla="*/ 1380744 h 3145536"/>
                  <a:gd name="connsiteX36" fmla="*/ 4306824 w 6153912"/>
                  <a:gd name="connsiteY36" fmla="*/ 1417320 h 3145536"/>
                  <a:gd name="connsiteX37" fmla="*/ 4279392 w 6153912"/>
                  <a:gd name="connsiteY37" fmla="*/ 1426464 h 3145536"/>
                  <a:gd name="connsiteX38" fmla="*/ 4215384 w 6153912"/>
                  <a:gd name="connsiteY38" fmla="*/ 1435608 h 3145536"/>
                  <a:gd name="connsiteX39" fmla="*/ 4187952 w 6153912"/>
                  <a:gd name="connsiteY39" fmla="*/ 1444752 h 3145536"/>
                  <a:gd name="connsiteX40" fmla="*/ 4142232 w 6153912"/>
                  <a:gd name="connsiteY40" fmla="*/ 1472184 h 3145536"/>
                  <a:gd name="connsiteX41" fmla="*/ 4059936 w 6153912"/>
                  <a:gd name="connsiteY41" fmla="*/ 1508760 h 3145536"/>
                  <a:gd name="connsiteX42" fmla="*/ 4014216 w 6153912"/>
                  <a:gd name="connsiteY42" fmla="*/ 1517904 h 3145536"/>
                  <a:gd name="connsiteX43" fmla="*/ 3886200 w 6153912"/>
                  <a:gd name="connsiteY43" fmla="*/ 1554480 h 3145536"/>
                  <a:gd name="connsiteX44" fmla="*/ 3776472 w 6153912"/>
                  <a:gd name="connsiteY44" fmla="*/ 1563624 h 3145536"/>
                  <a:gd name="connsiteX45" fmla="*/ 3730752 w 6153912"/>
                  <a:gd name="connsiteY45" fmla="*/ 1572768 h 3145536"/>
                  <a:gd name="connsiteX46" fmla="*/ 3694176 w 6153912"/>
                  <a:gd name="connsiteY46" fmla="*/ 1581912 h 3145536"/>
                  <a:gd name="connsiteX47" fmla="*/ 3611880 w 6153912"/>
                  <a:gd name="connsiteY47" fmla="*/ 1581912 h 3145536"/>
                  <a:gd name="connsiteX48" fmla="*/ 3611880 w 6153912"/>
                  <a:gd name="connsiteY48" fmla="*/ 1581912 h 3145536"/>
                  <a:gd name="connsiteX49" fmla="*/ 3520440 w 6153912"/>
                  <a:gd name="connsiteY49" fmla="*/ 1609344 h 3145536"/>
                  <a:gd name="connsiteX50" fmla="*/ 3493008 w 6153912"/>
                  <a:gd name="connsiteY50" fmla="*/ 1618488 h 3145536"/>
                  <a:gd name="connsiteX51" fmla="*/ 3447288 w 6153912"/>
                  <a:gd name="connsiteY51" fmla="*/ 1627632 h 3145536"/>
                  <a:gd name="connsiteX52" fmla="*/ 3410712 w 6153912"/>
                  <a:gd name="connsiteY52" fmla="*/ 1636776 h 3145536"/>
                  <a:gd name="connsiteX53" fmla="*/ 3337560 w 6153912"/>
                  <a:gd name="connsiteY53" fmla="*/ 1645920 h 3145536"/>
                  <a:gd name="connsiteX54" fmla="*/ 3209544 w 6153912"/>
                  <a:gd name="connsiteY54" fmla="*/ 1682496 h 3145536"/>
                  <a:gd name="connsiteX55" fmla="*/ 3054096 w 6153912"/>
                  <a:gd name="connsiteY55" fmla="*/ 1700784 h 3145536"/>
                  <a:gd name="connsiteX56" fmla="*/ 2980944 w 6153912"/>
                  <a:gd name="connsiteY56" fmla="*/ 1728216 h 3145536"/>
                  <a:gd name="connsiteX57" fmla="*/ 2980944 w 6153912"/>
                  <a:gd name="connsiteY57" fmla="*/ 1728216 h 3145536"/>
                  <a:gd name="connsiteX58" fmla="*/ 2075688 w 6153912"/>
                  <a:gd name="connsiteY58" fmla="*/ 2112264 h 3145536"/>
                  <a:gd name="connsiteX59" fmla="*/ 1984248 w 6153912"/>
                  <a:gd name="connsiteY59" fmla="*/ 2167128 h 3145536"/>
                  <a:gd name="connsiteX60" fmla="*/ 1956816 w 6153912"/>
                  <a:gd name="connsiteY60" fmla="*/ 2176272 h 3145536"/>
                  <a:gd name="connsiteX61" fmla="*/ 1865376 w 6153912"/>
                  <a:gd name="connsiteY61" fmla="*/ 2221992 h 3145536"/>
                  <a:gd name="connsiteX62" fmla="*/ 1828800 w 6153912"/>
                  <a:gd name="connsiteY62" fmla="*/ 2240280 h 3145536"/>
                  <a:gd name="connsiteX63" fmla="*/ 1435608 w 6153912"/>
                  <a:gd name="connsiteY63" fmla="*/ 2450592 h 3145536"/>
                  <a:gd name="connsiteX64" fmla="*/ 850392 w 6153912"/>
                  <a:gd name="connsiteY64" fmla="*/ 2734056 h 3145536"/>
                  <a:gd name="connsiteX65" fmla="*/ 850392 w 6153912"/>
                  <a:gd name="connsiteY65" fmla="*/ 2734056 h 3145536"/>
                  <a:gd name="connsiteX66" fmla="*/ 347472 w 6153912"/>
                  <a:gd name="connsiteY66" fmla="*/ 3008376 h 3145536"/>
                  <a:gd name="connsiteX67" fmla="*/ 0 w 6153912"/>
                  <a:gd name="connsiteY67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255264 w 6153912"/>
                  <a:gd name="connsiteY8" fmla="*/ 832104 h 3145536"/>
                  <a:gd name="connsiteX9" fmla="*/ 3310128 w 6153912"/>
                  <a:gd name="connsiteY9" fmla="*/ 813816 h 3145536"/>
                  <a:gd name="connsiteX10" fmla="*/ 3364992 w 6153912"/>
                  <a:gd name="connsiteY10" fmla="*/ 795528 h 3145536"/>
                  <a:gd name="connsiteX11" fmla="*/ 3392424 w 6153912"/>
                  <a:gd name="connsiteY11" fmla="*/ 777240 h 3145536"/>
                  <a:gd name="connsiteX12" fmla="*/ 3447288 w 6153912"/>
                  <a:gd name="connsiteY12" fmla="*/ 758952 h 3145536"/>
                  <a:gd name="connsiteX13" fmla="*/ 3529584 w 6153912"/>
                  <a:gd name="connsiteY13" fmla="*/ 713232 h 3145536"/>
                  <a:gd name="connsiteX14" fmla="*/ 3584448 w 6153912"/>
                  <a:gd name="connsiteY14" fmla="*/ 667512 h 3145536"/>
                  <a:gd name="connsiteX15" fmla="*/ 3611880 w 6153912"/>
                  <a:gd name="connsiteY15" fmla="*/ 658368 h 3145536"/>
                  <a:gd name="connsiteX16" fmla="*/ 3630168 w 6153912"/>
                  <a:gd name="connsiteY16" fmla="*/ 630936 h 3145536"/>
                  <a:gd name="connsiteX17" fmla="*/ 3694176 w 6153912"/>
                  <a:gd name="connsiteY17" fmla="*/ 594360 h 3145536"/>
                  <a:gd name="connsiteX18" fmla="*/ 3694176 w 6153912"/>
                  <a:gd name="connsiteY18" fmla="*/ 594360 h 3145536"/>
                  <a:gd name="connsiteX19" fmla="*/ 3794760 w 6153912"/>
                  <a:gd name="connsiteY19" fmla="*/ 530352 h 3145536"/>
                  <a:gd name="connsiteX20" fmla="*/ 3913632 w 6153912"/>
                  <a:gd name="connsiteY20" fmla="*/ 475488 h 3145536"/>
                  <a:gd name="connsiteX21" fmla="*/ 3941064 w 6153912"/>
                  <a:gd name="connsiteY21" fmla="*/ 457200 h 3145536"/>
                  <a:gd name="connsiteX22" fmla="*/ 4023360 w 6153912"/>
                  <a:gd name="connsiteY22" fmla="*/ 429768 h 3145536"/>
                  <a:gd name="connsiteX23" fmla="*/ 4078224 w 6153912"/>
                  <a:gd name="connsiteY23" fmla="*/ 420624 h 3145536"/>
                  <a:gd name="connsiteX24" fmla="*/ 4169664 w 6153912"/>
                  <a:gd name="connsiteY24" fmla="*/ 374904 h 3145536"/>
                  <a:gd name="connsiteX25" fmla="*/ 4197096 w 6153912"/>
                  <a:gd name="connsiteY25" fmla="*/ 356616 h 3145536"/>
                  <a:gd name="connsiteX26" fmla="*/ 4270248 w 6153912"/>
                  <a:gd name="connsiteY26" fmla="*/ 338328 h 3145536"/>
                  <a:gd name="connsiteX27" fmla="*/ 4297680 w 6153912"/>
                  <a:gd name="connsiteY27" fmla="*/ 320040 h 3145536"/>
                  <a:gd name="connsiteX28" fmla="*/ 4416552 w 6153912"/>
                  <a:gd name="connsiteY28" fmla="*/ 320040 h 3145536"/>
                  <a:gd name="connsiteX29" fmla="*/ 4416552 w 6153912"/>
                  <a:gd name="connsiteY29" fmla="*/ 320040 h 3145536"/>
                  <a:gd name="connsiteX30" fmla="*/ 4983480 w 6153912"/>
                  <a:gd name="connsiteY30" fmla="*/ 182880 h 3145536"/>
                  <a:gd name="connsiteX31" fmla="*/ 5623560 w 6153912"/>
                  <a:gd name="connsiteY31" fmla="*/ 54864 h 3145536"/>
                  <a:gd name="connsiteX32" fmla="*/ 6153912 w 6153912"/>
                  <a:gd name="connsiteY32" fmla="*/ 0 h 3145536"/>
                  <a:gd name="connsiteX33" fmla="*/ 6117336 w 6153912"/>
                  <a:gd name="connsiteY33" fmla="*/ 1225296 h 3145536"/>
                  <a:gd name="connsiteX34" fmla="*/ 5358384 w 6153912"/>
                  <a:gd name="connsiteY34" fmla="*/ 1261872 h 3145536"/>
                  <a:gd name="connsiteX35" fmla="*/ 4434840 w 6153912"/>
                  <a:gd name="connsiteY35" fmla="*/ 1380744 h 3145536"/>
                  <a:gd name="connsiteX36" fmla="*/ 4306824 w 6153912"/>
                  <a:gd name="connsiteY36" fmla="*/ 1417320 h 3145536"/>
                  <a:gd name="connsiteX37" fmla="*/ 4279392 w 6153912"/>
                  <a:gd name="connsiteY37" fmla="*/ 1426464 h 3145536"/>
                  <a:gd name="connsiteX38" fmla="*/ 4215384 w 6153912"/>
                  <a:gd name="connsiteY38" fmla="*/ 1435608 h 3145536"/>
                  <a:gd name="connsiteX39" fmla="*/ 4187952 w 6153912"/>
                  <a:gd name="connsiteY39" fmla="*/ 1444752 h 3145536"/>
                  <a:gd name="connsiteX40" fmla="*/ 4142232 w 6153912"/>
                  <a:gd name="connsiteY40" fmla="*/ 1472184 h 3145536"/>
                  <a:gd name="connsiteX41" fmla="*/ 4059936 w 6153912"/>
                  <a:gd name="connsiteY41" fmla="*/ 1508760 h 3145536"/>
                  <a:gd name="connsiteX42" fmla="*/ 4014216 w 6153912"/>
                  <a:gd name="connsiteY42" fmla="*/ 1517904 h 3145536"/>
                  <a:gd name="connsiteX43" fmla="*/ 3886200 w 6153912"/>
                  <a:gd name="connsiteY43" fmla="*/ 1554480 h 3145536"/>
                  <a:gd name="connsiteX44" fmla="*/ 3776472 w 6153912"/>
                  <a:gd name="connsiteY44" fmla="*/ 1563624 h 3145536"/>
                  <a:gd name="connsiteX45" fmla="*/ 3730752 w 6153912"/>
                  <a:gd name="connsiteY45" fmla="*/ 1572768 h 3145536"/>
                  <a:gd name="connsiteX46" fmla="*/ 3694176 w 6153912"/>
                  <a:gd name="connsiteY46" fmla="*/ 1581912 h 3145536"/>
                  <a:gd name="connsiteX47" fmla="*/ 3611880 w 6153912"/>
                  <a:gd name="connsiteY47" fmla="*/ 1581912 h 3145536"/>
                  <a:gd name="connsiteX48" fmla="*/ 3611880 w 6153912"/>
                  <a:gd name="connsiteY48" fmla="*/ 1581912 h 3145536"/>
                  <a:gd name="connsiteX49" fmla="*/ 3520440 w 6153912"/>
                  <a:gd name="connsiteY49" fmla="*/ 1609344 h 3145536"/>
                  <a:gd name="connsiteX50" fmla="*/ 3493008 w 6153912"/>
                  <a:gd name="connsiteY50" fmla="*/ 1618488 h 3145536"/>
                  <a:gd name="connsiteX51" fmla="*/ 3447288 w 6153912"/>
                  <a:gd name="connsiteY51" fmla="*/ 1627632 h 3145536"/>
                  <a:gd name="connsiteX52" fmla="*/ 3410712 w 6153912"/>
                  <a:gd name="connsiteY52" fmla="*/ 1636776 h 3145536"/>
                  <a:gd name="connsiteX53" fmla="*/ 3337560 w 6153912"/>
                  <a:gd name="connsiteY53" fmla="*/ 1645920 h 3145536"/>
                  <a:gd name="connsiteX54" fmla="*/ 3209544 w 6153912"/>
                  <a:gd name="connsiteY54" fmla="*/ 1682496 h 3145536"/>
                  <a:gd name="connsiteX55" fmla="*/ 3054096 w 6153912"/>
                  <a:gd name="connsiteY55" fmla="*/ 1700784 h 3145536"/>
                  <a:gd name="connsiteX56" fmla="*/ 2980944 w 6153912"/>
                  <a:gd name="connsiteY56" fmla="*/ 1728216 h 3145536"/>
                  <a:gd name="connsiteX57" fmla="*/ 2980944 w 6153912"/>
                  <a:gd name="connsiteY57" fmla="*/ 1728216 h 3145536"/>
                  <a:gd name="connsiteX58" fmla="*/ 2075688 w 6153912"/>
                  <a:gd name="connsiteY58" fmla="*/ 2112264 h 3145536"/>
                  <a:gd name="connsiteX59" fmla="*/ 1984248 w 6153912"/>
                  <a:gd name="connsiteY59" fmla="*/ 2167128 h 3145536"/>
                  <a:gd name="connsiteX60" fmla="*/ 1956816 w 6153912"/>
                  <a:gd name="connsiteY60" fmla="*/ 2176272 h 3145536"/>
                  <a:gd name="connsiteX61" fmla="*/ 1865376 w 6153912"/>
                  <a:gd name="connsiteY61" fmla="*/ 2221992 h 3145536"/>
                  <a:gd name="connsiteX62" fmla="*/ 1435608 w 6153912"/>
                  <a:gd name="connsiteY62" fmla="*/ 2450592 h 3145536"/>
                  <a:gd name="connsiteX63" fmla="*/ 850392 w 6153912"/>
                  <a:gd name="connsiteY63" fmla="*/ 2734056 h 3145536"/>
                  <a:gd name="connsiteX64" fmla="*/ 850392 w 6153912"/>
                  <a:gd name="connsiteY64" fmla="*/ 2734056 h 3145536"/>
                  <a:gd name="connsiteX65" fmla="*/ 347472 w 6153912"/>
                  <a:gd name="connsiteY65" fmla="*/ 3008376 h 3145536"/>
                  <a:gd name="connsiteX66" fmla="*/ 0 w 6153912"/>
                  <a:gd name="connsiteY66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255264 w 6153912"/>
                  <a:gd name="connsiteY8" fmla="*/ 832104 h 3145536"/>
                  <a:gd name="connsiteX9" fmla="*/ 3310128 w 6153912"/>
                  <a:gd name="connsiteY9" fmla="*/ 813816 h 3145536"/>
                  <a:gd name="connsiteX10" fmla="*/ 3364992 w 6153912"/>
                  <a:gd name="connsiteY10" fmla="*/ 795528 h 3145536"/>
                  <a:gd name="connsiteX11" fmla="*/ 3392424 w 6153912"/>
                  <a:gd name="connsiteY11" fmla="*/ 777240 h 3145536"/>
                  <a:gd name="connsiteX12" fmla="*/ 3447288 w 6153912"/>
                  <a:gd name="connsiteY12" fmla="*/ 758952 h 3145536"/>
                  <a:gd name="connsiteX13" fmla="*/ 3529584 w 6153912"/>
                  <a:gd name="connsiteY13" fmla="*/ 713232 h 3145536"/>
                  <a:gd name="connsiteX14" fmla="*/ 3584448 w 6153912"/>
                  <a:gd name="connsiteY14" fmla="*/ 667512 h 3145536"/>
                  <a:gd name="connsiteX15" fmla="*/ 3611880 w 6153912"/>
                  <a:gd name="connsiteY15" fmla="*/ 658368 h 3145536"/>
                  <a:gd name="connsiteX16" fmla="*/ 3630168 w 6153912"/>
                  <a:gd name="connsiteY16" fmla="*/ 630936 h 3145536"/>
                  <a:gd name="connsiteX17" fmla="*/ 3694176 w 6153912"/>
                  <a:gd name="connsiteY17" fmla="*/ 594360 h 3145536"/>
                  <a:gd name="connsiteX18" fmla="*/ 3694176 w 6153912"/>
                  <a:gd name="connsiteY18" fmla="*/ 594360 h 3145536"/>
                  <a:gd name="connsiteX19" fmla="*/ 3794760 w 6153912"/>
                  <a:gd name="connsiteY19" fmla="*/ 530352 h 3145536"/>
                  <a:gd name="connsiteX20" fmla="*/ 3913632 w 6153912"/>
                  <a:gd name="connsiteY20" fmla="*/ 475488 h 3145536"/>
                  <a:gd name="connsiteX21" fmla="*/ 3941064 w 6153912"/>
                  <a:gd name="connsiteY21" fmla="*/ 457200 h 3145536"/>
                  <a:gd name="connsiteX22" fmla="*/ 4023360 w 6153912"/>
                  <a:gd name="connsiteY22" fmla="*/ 429768 h 3145536"/>
                  <a:gd name="connsiteX23" fmla="*/ 4078224 w 6153912"/>
                  <a:gd name="connsiteY23" fmla="*/ 420624 h 3145536"/>
                  <a:gd name="connsiteX24" fmla="*/ 4169664 w 6153912"/>
                  <a:gd name="connsiteY24" fmla="*/ 374904 h 3145536"/>
                  <a:gd name="connsiteX25" fmla="*/ 4197096 w 6153912"/>
                  <a:gd name="connsiteY25" fmla="*/ 356616 h 3145536"/>
                  <a:gd name="connsiteX26" fmla="*/ 4270248 w 6153912"/>
                  <a:gd name="connsiteY26" fmla="*/ 338328 h 3145536"/>
                  <a:gd name="connsiteX27" fmla="*/ 4297680 w 6153912"/>
                  <a:gd name="connsiteY27" fmla="*/ 320040 h 3145536"/>
                  <a:gd name="connsiteX28" fmla="*/ 4416552 w 6153912"/>
                  <a:gd name="connsiteY28" fmla="*/ 320040 h 3145536"/>
                  <a:gd name="connsiteX29" fmla="*/ 4416552 w 6153912"/>
                  <a:gd name="connsiteY29" fmla="*/ 320040 h 3145536"/>
                  <a:gd name="connsiteX30" fmla="*/ 4983480 w 6153912"/>
                  <a:gd name="connsiteY30" fmla="*/ 182880 h 3145536"/>
                  <a:gd name="connsiteX31" fmla="*/ 5623560 w 6153912"/>
                  <a:gd name="connsiteY31" fmla="*/ 54864 h 3145536"/>
                  <a:gd name="connsiteX32" fmla="*/ 6153912 w 6153912"/>
                  <a:gd name="connsiteY32" fmla="*/ 0 h 3145536"/>
                  <a:gd name="connsiteX33" fmla="*/ 6117336 w 6153912"/>
                  <a:gd name="connsiteY33" fmla="*/ 1225296 h 3145536"/>
                  <a:gd name="connsiteX34" fmla="*/ 5358384 w 6153912"/>
                  <a:gd name="connsiteY34" fmla="*/ 1261872 h 3145536"/>
                  <a:gd name="connsiteX35" fmla="*/ 4434840 w 6153912"/>
                  <a:gd name="connsiteY35" fmla="*/ 1380744 h 3145536"/>
                  <a:gd name="connsiteX36" fmla="*/ 4306824 w 6153912"/>
                  <a:gd name="connsiteY36" fmla="*/ 1417320 h 3145536"/>
                  <a:gd name="connsiteX37" fmla="*/ 4279392 w 6153912"/>
                  <a:gd name="connsiteY37" fmla="*/ 1426464 h 3145536"/>
                  <a:gd name="connsiteX38" fmla="*/ 4215384 w 6153912"/>
                  <a:gd name="connsiteY38" fmla="*/ 1435608 h 3145536"/>
                  <a:gd name="connsiteX39" fmla="*/ 4187952 w 6153912"/>
                  <a:gd name="connsiteY39" fmla="*/ 1444752 h 3145536"/>
                  <a:gd name="connsiteX40" fmla="*/ 4142232 w 6153912"/>
                  <a:gd name="connsiteY40" fmla="*/ 1472184 h 3145536"/>
                  <a:gd name="connsiteX41" fmla="*/ 4059936 w 6153912"/>
                  <a:gd name="connsiteY41" fmla="*/ 1508760 h 3145536"/>
                  <a:gd name="connsiteX42" fmla="*/ 4014216 w 6153912"/>
                  <a:gd name="connsiteY42" fmla="*/ 1517904 h 3145536"/>
                  <a:gd name="connsiteX43" fmla="*/ 3886200 w 6153912"/>
                  <a:gd name="connsiteY43" fmla="*/ 1554480 h 3145536"/>
                  <a:gd name="connsiteX44" fmla="*/ 3776472 w 6153912"/>
                  <a:gd name="connsiteY44" fmla="*/ 1563624 h 3145536"/>
                  <a:gd name="connsiteX45" fmla="*/ 3730752 w 6153912"/>
                  <a:gd name="connsiteY45" fmla="*/ 1572768 h 3145536"/>
                  <a:gd name="connsiteX46" fmla="*/ 3694176 w 6153912"/>
                  <a:gd name="connsiteY46" fmla="*/ 1581912 h 3145536"/>
                  <a:gd name="connsiteX47" fmla="*/ 3611880 w 6153912"/>
                  <a:gd name="connsiteY47" fmla="*/ 1581912 h 3145536"/>
                  <a:gd name="connsiteX48" fmla="*/ 3611880 w 6153912"/>
                  <a:gd name="connsiteY48" fmla="*/ 1581912 h 3145536"/>
                  <a:gd name="connsiteX49" fmla="*/ 3520440 w 6153912"/>
                  <a:gd name="connsiteY49" fmla="*/ 1609344 h 3145536"/>
                  <a:gd name="connsiteX50" fmla="*/ 3493008 w 6153912"/>
                  <a:gd name="connsiteY50" fmla="*/ 1618488 h 3145536"/>
                  <a:gd name="connsiteX51" fmla="*/ 3447288 w 6153912"/>
                  <a:gd name="connsiteY51" fmla="*/ 1627632 h 3145536"/>
                  <a:gd name="connsiteX52" fmla="*/ 3410712 w 6153912"/>
                  <a:gd name="connsiteY52" fmla="*/ 1636776 h 3145536"/>
                  <a:gd name="connsiteX53" fmla="*/ 3337560 w 6153912"/>
                  <a:gd name="connsiteY53" fmla="*/ 1645920 h 3145536"/>
                  <a:gd name="connsiteX54" fmla="*/ 3209544 w 6153912"/>
                  <a:gd name="connsiteY54" fmla="*/ 1682496 h 3145536"/>
                  <a:gd name="connsiteX55" fmla="*/ 3054096 w 6153912"/>
                  <a:gd name="connsiteY55" fmla="*/ 1700784 h 3145536"/>
                  <a:gd name="connsiteX56" fmla="*/ 2980944 w 6153912"/>
                  <a:gd name="connsiteY56" fmla="*/ 1728216 h 3145536"/>
                  <a:gd name="connsiteX57" fmla="*/ 2980944 w 6153912"/>
                  <a:gd name="connsiteY57" fmla="*/ 1728216 h 3145536"/>
                  <a:gd name="connsiteX58" fmla="*/ 2075688 w 6153912"/>
                  <a:gd name="connsiteY58" fmla="*/ 2112264 h 3145536"/>
                  <a:gd name="connsiteX59" fmla="*/ 1984248 w 6153912"/>
                  <a:gd name="connsiteY59" fmla="*/ 2167128 h 3145536"/>
                  <a:gd name="connsiteX60" fmla="*/ 1865376 w 6153912"/>
                  <a:gd name="connsiteY60" fmla="*/ 2221992 h 3145536"/>
                  <a:gd name="connsiteX61" fmla="*/ 1435608 w 6153912"/>
                  <a:gd name="connsiteY61" fmla="*/ 2450592 h 3145536"/>
                  <a:gd name="connsiteX62" fmla="*/ 850392 w 6153912"/>
                  <a:gd name="connsiteY62" fmla="*/ 2734056 h 3145536"/>
                  <a:gd name="connsiteX63" fmla="*/ 850392 w 6153912"/>
                  <a:gd name="connsiteY63" fmla="*/ 2734056 h 3145536"/>
                  <a:gd name="connsiteX64" fmla="*/ 347472 w 6153912"/>
                  <a:gd name="connsiteY64" fmla="*/ 3008376 h 3145536"/>
                  <a:gd name="connsiteX65" fmla="*/ 0 w 6153912"/>
                  <a:gd name="connsiteY65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255264 w 6153912"/>
                  <a:gd name="connsiteY8" fmla="*/ 832104 h 3145536"/>
                  <a:gd name="connsiteX9" fmla="*/ 3310128 w 6153912"/>
                  <a:gd name="connsiteY9" fmla="*/ 813816 h 3145536"/>
                  <a:gd name="connsiteX10" fmla="*/ 3364992 w 6153912"/>
                  <a:gd name="connsiteY10" fmla="*/ 795528 h 3145536"/>
                  <a:gd name="connsiteX11" fmla="*/ 3392424 w 6153912"/>
                  <a:gd name="connsiteY11" fmla="*/ 777240 h 3145536"/>
                  <a:gd name="connsiteX12" fmla="*/ 3447288 w 6153912"/>
                  <a:gd name="connsiteY12" fmla="*/ 758952 h 3145536"/>
                  <a:gd name="connsiteX13" fmla="*/ 3529584 w 6153912"/>
                  <a:gd name="connsiteY13" fmla="*/ 713232 h 3145536"/>
                  <a:gd name="connsiteX14" fmla="*/ 3584448 w 6153912"/>
                  <a:gd name="connsiteY14" fmla="*/ 667512 h 3145536"/>
                  <a:gd name="connsiteX15" fmla="*/ 3611880 w 6153912"/>
                  <a:gd name="connsiteY15" fmla="*/ 658368 h 3145536"/>
                  <a:gd name="connsiteX16" fmla="*/ 3630168 w 6153912"/>
                  <a:gd name="connsiteY16" fmla="*/ 630936 h 3145536"/>
                  <a:gd name="connsiteX17" fmla="*/ 3694176 w 6153912"/>
                  <a:gd name="connsiteY17" fmla="*/ 594360 h 3145536"/>
                  <a:gd name="connsiteX18" fmla="*/ 3694176 w 6153912"/>
                  <a:gd name="connsiteY18" fmla="*/ 594360 h 3145536"/>
                  <a:gd name="connsiteX19" fmla="*/ 3794760 w 6153912"/>
                  <a:gd name="connsiteY19" fmla="*/ 530352 h 3145536"/>
                  <a:gd name="connsiteX20" fmla="*/ 3913632 w 6153912"/>
                  <a:gd name="connsiteY20" fmla="*/ 475488 h 3145536"/>
                  <a:gd name="connsiteX21" fmla="*/ 3941064 w 6153912"/>
                  <a:gd name="connsiteY21" fmla="*/ 457200 h 3145536"/>
                  <a:gd name="connsiteX22" fmla="*/ 4023360 w 6153912"/>
                  <a:gd name="connsiteY22" fmla="*/ 429768 h 3145536"/>
                  <a:gd name="connsiteX23" fmla="*/ 4078224 w 6153912"/>
                  <a:gd name="connsiteY23" fmla="*/ 420624 h 3145536"/>
                  <a:gd name="connsiteX24" fmla="*/ 4169664 w 6153912"/>
                  <a:gd name="connsiteY24" fmla="*/ 374904 h 3145536"/>
                  <a:gd name="connsiteX25" fmla="*/ 4197096 w 6153912"/>
                  <a:gd name="connsiteY25" fmla="*/ 356616 h 3145536"/>
                  <a:gd name="connsiteX26" fmla="*/ 4270248 w 6153912"/>
                  <a:gd name="connsiteY26" fmla="*/ 338328 h 3145536"/>
                  <a:gd name="connsiteX27" fmla="*/ 4297680 w 6153912"/>
                  <a:gd name="connsiteY27" fmla="*/ 320040 h 3145536"/>
                  <a:gd name="connsiteX28" fmla="*/ 4416552 w 6153912"/>
                  <a:gd name="connsiteY28" fmla="*/ 320040 h 3145536"/>
                  <a:gd name="connsiteX29" fmla="*/ 4416552 w 6153912"/>
                  <a:gd name="connsiteY29" fmla="*/ 320040 h 3145536"/>
                  <a:gd name="connsiteX30" fmla="*/ 4983480 w 6153912"/>
                  <a:gd name="connsiteY30" fmla="*/ 182880 h 3145536"/>
                  <a:gd name="connsiteX31" fmla="*/ 5623560 w 6153912"/>
                  <a:gd name="connsiteY31" fmla="*/ 54864 h 3145536"/>
                  <a:gd name="connsiteX32" fmla="*/ 6153912 w 6153912"/>
                  <a:gd name="connsiteY32" fmla="*/ 0 h 3145536"/>
                  <a:gd name="connsiteX33" fmla="*/ 6117336 w 6153912"/>
                  <a:gd name="connsiteY33" fmla="*/ 1225296 h 3145536"/>
                  <a:gd name="connsiteX34" fmla="*/ 5358384 w 6153912"/>
                  <a:gd name="connsiteY34" fmla="*/ 1261872 h 3145536"/>
                  <a:gd name="connsiteX35" fmla="*/ 4434840 w 6153912"/>
                  <a:gd name="connsiteY35" fmla="*/ 1380744 h 3145536"/>
                  <a:gd name="connsiteX36" fmla="*/ 4306824 w 6153912"/>
                  <a:gd name="connsiteY36" fmla="*/ 1417320 h 3145536"/>
                  <a:gd name="connsiteX37" fmla="*/ 4279392 w 6153912"/>
                  <a:gd name="connsiteY37" fmla="*/ 1426464 h 3145536"/>
                  <a:gd name="connsiteX38" fmla="*/ 4215384 w 6153912"/>
                  <a:gd name="connsiteY38" fmla="*/ 1435608 h 3145536"/>
                  <a:gd name="connsiteX39" fmla="*/ 4187952 w 6153912"/>
                  <a:gd name="connsiteY39" fmla="*/ 1444752 h 3145536"/>
                  <a:gd name="connsiteX40" fmla="*/ 4142232 w 6153912"/>
                  <a:gd name="connsiteY40" fmla="*/ 1472184 h 3145536"/>
                  <a:gd name="connsiteX41" fmla="*/ 4059936 w 6153912"/>
                  <a:gd name="connsiteY41" fmla="*/ 1508760 h 3145536"/>
                  <a:gd name="connsiteX42" fmla="*/ 4014216 w 6153912"/>
                  <a:gd name="connsiteY42" fmla="*/ 1517904 h 3145536"/>
                  <a:gd name="connsiteX43" fmla="*/ 3886200 w 6153912"/>
                  <a:gd name="connsiteY43" fmla="*/ 1554480 h 3145536"/>
                  <a:gd name="connsiteX44" fmla="*/ 3776472 w 6153912"/>
                  <a:gd name="connsiteY44" fmla="*/ 1563624 h 3145536"/>
                  <a:gd name="connsiteX45" fmla="*/ 3730752 w 6153912"/>
                  <a:gd name="connsiteY45" fmla="*/ 1572768 h 3145536"/>
                  <a:gd name="connsiteX46" fmla="*/ 3694176 w 6153912"/>
                  <a:gd name="connsiteY46" fmla="*/ 1581912 h 3145536"/>
                  <a:gd name="connsiteX47" fmla="*/ 3611880 w 6153912"/>
                  <a:gd name="connsiteY47" fmla="*/ 1581912 h 3145536"/>
                  <a:gd name="connsiteX48" fmla="*/ 3611880 w 6153912"/>
                  <a:gd name="connsiteY48" fmla="*/ 1581912 h 3145536"/>
                  <a:gd name="connsiteX49" fmla="*/ 3520440 w 6153912"/>
                  <a:gd name="connsiteY49" fmla="*/ 1609344 h 3145536"/>
                  <a:gd name="connsiteX50" fmla="*/ 3493008 w 6153912"/>
                  <a:gd name="connsiteY50" fmla="*/ 1618488 h 3145536"/>
                  <a:gd name="connsiteX51" fmla="*/ 3447288 w 6153912"/>
                  <a:gd name="connsiteY51" fmla="*/ 1627632 h 3145536"/>
                  <a:gd name="connsiteX52" fmla="*/ 3410712 w 6153912"/>
                  <a:gd name="connsiteY52" fmla="*/ 1636776 h 3145536"/>
                  <a:gd name="connsiteX53" fmla="*/ 3337560 w 6153912"/>
                  <a:gd name="connsiteY53" fmla="*/ 1645920 h 3145536"/>
                  <a:gd name="connsiteX54" fmla="*/ 3209544 w 6153912"/>
                  <a:gd name="connsiteY54" fmla="*/ 1682496 h 3145536"/>
                  <a:gd name="connsiteX55" fmla="*/ 3054096 w 6153912"/>
                  <a:gd name="connsiteY55" fmla="*/ 1700784 h 3145536"/>
                  <a:gd name="connsiteX56" fmla="*/ 2980944 w 6153912"/>
                  <a:gd name="connsiteY56" fmla="*/ 1728216 h 3145536"/>
                  <a:gd name="connsiteX57" fmla="*/ 2980944 w 6153912"/>
                  <a:gd name="connsiteY57" fmla="*/ 1728216 h 3145536"/>
                  <a:gd name="connsiteX58" fmla="*/ 2075688 w 6153912"/>
                  <a:gd name="connsiteY58" fmla="*/ 2112264 h 3145536"/>
                  <a:gd name="connsiteX59" fmla="*/ 1865376 w 6153912"/>
                  <a:gd name="connsiteY59" fmla="*/ 2221992 h 3145536"/>
                  <a:gd name="connsiteX60" fmla="*/ 1435608 w 6153912"/>
                  <a:gd name="connsiteY60" fmla="*/ 2450592 h 3145536"/>
                  <a:gd name="connsiteX61" fmla="*/ 850392 w 6153912"/>
                  <a:gd name="connsiteY61" fmla="*/ 2734056 h 3145536"/>
                  <a:gd name="connsiteX62" fmla="*/ 850392 w 6153912"/>
                  <a:gd name="connsiteY62" fmla="*/ 2734056 h 3145536"/>
                  <a:gd name="connsiteX63" fmla="*/ 347472 w 6153912"/>
                  <a:gd name="connsiteY63" fmla="*/ 3008376 h 3145536"/>
                  <a:gd name="connsiteX64" fmla="*/ 0 w 6153912"/>
                  <a:gd name="connsiteY64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255264 w 6153912"/>
                  <a:gd name="connsiteY8" fmla="*/ 832104 h 3145536"/>
                  <a:gd name="connsiteX9" fmla="*/ 3310128 w 6153912"/>
                  <a:gd name="connsiteY9" fmla="*/ 813816 h 3145536"/>
                  <a:gd name="connsiteX10" fmla="*/ 3364992 w 6153912"/>
                  <a:gd name="connsiteY10" fmla="*/ 795528 h 3145536"/>
                  <a:gd name="connsiteX11" fmla="*/ 3392424 w 6153912"/>
                  <a:gd name="connsiteY11" fmla="*/ 777240 h 3145536"/>
                  <a:gd name="connsiteX12" fmla="*/ 3447288 w 6153912"/>
                  <a:gd name="connsiteY12" fmla="*/ 758952 h 3145536"/>
                  <a:gd name="connsiteX13" fmla="*/ 3529584 w 6153912"/>
                  <a:gd name="connsiteY13" fmla="*/ 713232 h 3145536"/>
                  <a:gd name="connsiteX14" fmla="*/ 3584448 w 6153912"/>
                  <a:gd name="connsiteY14" fmla="*/ 667512 h 3145536"/>
                  <a:gd name="connsiteX15" fmla="*/ 3611880 w 6153912"/>
                  <a:gd name="connsiteY15" fmla="*/ 658368 h 3145536"/>
                  <a:gd name="connsiteX16" fmla="*/ 3630168 w 6153912"/>
                  <a:gd name="connsiteY16" fmla="*/ 630936 h 3145536"/>
                  <a:gd name="connsiteX17" fmla="*/ 3694176 w 6153912"/>
                  <a:gd name="connsiteY17" fmla="*/ 594360 h 3145536"/>
                  <a:gd name="connsiteX18" fmla="*/ 3694176 w 6153912"/>
                  <a:gd name="connsiteY18" fmla="*/ 594360 h 3145536"/>
                  <a:gd name="connsiteX19" fmla="*/ 3794760 w 6153912"/>
                  <a:gd name="connsiteY19" fmla="*/ 530352 h 3145536"/>
                  <a:gd name="connsiteX20" fmla="*/ 3913632 w 6153912"/>
                  <a:gd name="connsiteY20" fmla="*/ 475488 h 3145536"/>
                  <a:gd name="connsiteX21" fmla="*/ 3941064 w 6153912"/>
                  <a:gd name="connsiteY21" fmla="*/ 457200 h 3145536"/>
                  <a:gd name="connsiteX22" fmla="*/ 4023360 w 6153912"/>
                  <a:gd name="connsiteY22" fmla="*/ 429768 h 3145536"/>
                  <a:gd name="connsiteX23" fmla="*/ 4078224 w 6153912"/>
                  <a:gd name="connsiteY23" fmla="*/ 420624 h 3145536"/>
                  <a:gd name="connsiteX24" fmla="*/ 4169664 w 6153912"/>
                  <a:gd name="connsiteY24" fmla="*/ 374904 h 3145536"/>
                  <a:gd name="connsiteX25" fmla="*/ 4197096 w 6153912"/>
                  <a:gd name="connsiteY25" fmla="*/ 356616 h 3145536"/>
                  <a:gd name="connsiteX26" fmla="*/ 4270248 w 6153912"/>
                  <a:gd name="connsiteY26" fmla="*/ 338328 h 3145536"/>
                  <a:gd name="connsiteX27" fmla="*/ 4297680 w 6153912"/>
                  <a:gd name="connsiteY27" fmla="*/ 320040 h 3145536"/>
                  <a:gd name="connsiteX28" fmla="*/ 4416552 w 6153912"/>
                  <a:gd name="connsiteY28" fmla="*/ 320040 h 3145536"/>
                  <a:gd name="connsiteX29" fmla="*/ 4416552 w 6153912"/>
                  <a:gd name="connsiteY29" fmla="*/ 320040 h 3145536"/>
                  <a:gd name="connsiteX30" fmla="*/ 4983480 w 6153912"/>
                  <a:gd name="connsiteY30" fmla="*/ 182880 h 3145536"/>
                  <a:gd name="connsiteX31" fmla="*/ 5623560 w 6153912"/>
                  <a:gd name="connsiteY31" fmla="*/ 54864 h 3145536"/>
                  <a:gd name="connsiteX32" fmla="*/ 6153912 w 6153912"/>
                  <a:gd name="connsiteY32" fmla="*/ 0 h 3145536"/>
                  <a:gd name="connsiteX33" fmla="*/ 6117336 w 6153912"/>
                  <a:gd name="connsiteY33" fmla="*/ 1225296 h 3145536"/>
                  <a:gd name="connsiteX34" fmla="*/ 5358384 w 6153912"/>
                  <a:gd name="connsiteY34" fmla="*/ 1261872 h 3145536"/>
                  <a:gd name="connsiteX35" fmla="*/ 4434840 w 6153912"/>
                  <a:gd name="connsiteY35" fmla="*/ 1380744 h 3145536"/>
                  <a:gd name="connsiteX36" fmla="*/ 4306824 w 6153912"/>
                  <a:gd name="connsiteY36" fmla="*/ 1417320 h 3145536"/>
                  <a:gd name="connsiteX37" fmla="*/ 4279392 w 6153912"/>
                  <a:gd name="connsiteY37" fmla="*/ 1426464 h 3145536"/>
                  <a:gd name="connsiteX38" fmla="*/ 4215384 w 6153912"/>
                  <a:gd name="connsiteY38" fmla="*/ 1435608 h 3145536"/>
                  <a:gd name="connsiteX39" fmla="*/ 4187952 w 6153912"/>
                  <a:gd name="connsiteY39" fmla="*/ 1444752 h 3145536"/>
                  <a:gd name="connsiteX40" fmla="*/ 4142232 w 6153912"/>
                  <a:gd name="connsiteY40" fmla="*/ 1472184 h 3145536"/>
                  <a:gd name="connsiteX41" fmla="*/ 4059936 w 6153912"/>
                  <a:gd name="connsiteY41" fmla="*/ 1508760 h 3145536"/>
                  <a:gd name="connsiteX42" fmla="*/ 4014216 w 6153912"/>
                  <a:gd name="connsiteY42" fmla="*/ 1517904 h 3145536"/>
                  <a:gd name="connsiteX43" fmla="*/ 3886200 w 6153912"/>
                  <a:gd name="connsiteY43" fmla="*/ 1554480 h 3145536"/>
                  <a:gd name="connsiteX44" fmla="*/ 3776472 w 6153912"/>
                  <a:gd name="connsiteY44" fmla="*/ 1563624 h 3145536"/>
                  <a:gd name="connsiteX45" fmla="*/ 3730752 w 6153912"/>
                  <a:gd name="connsiteY45" fmla="*/ 1572768 h 3145536"/>
                  <a:gd name="connsiteX46" fmla="*/ 3694176 w 6153912"/>
                  <a:gd name="connsiteY46" fmla="*/ 1581912 h 3145536"/>
                  <a:gd name="connsiteX47" fmla="*/ 3611880 w 6153912"/>
                  <a:gd name="connsiteY47" fmla="*/ 1581912 h 3145536"/>
                  <a:gd name="connsiteX48" fmla="*/ 3611880 w 6153912"/>
                  <a:gd name="connsiteY48" fmla="*/ 1581912 h 3145536"/>
                  <a:gd name="connsiteX49" fmla="*/ 3520440 w 6153912"/>
                  <a:gd name="connsiteY49" fmla="*/ 1609344 h 3145536"/>
                  <a:gd name="connsiteX50" fmla="*/ 3493008 w 6153912"/>
                  <a:gd name="connsiteY50" fmla="*/ 1618488 h 3145536"/>
                  <a:gd name="connsiteX51" fmla="*/ 3447288 w 6153912"/>
                  <a:gd name="connsiteY51" fmla="*/ 1627632 h 3145536"/>
                  <a:gd name="connsiteX52" fmla="*/ 3410712 w 6153912"/>
                  <a:gd name="connsiteY52" fmla="*/ 1636776 h 3145536"/>
                  <a:gd name="connsiteX53" fmla="*/ 3337560 w 6153912"/>
                  <a:gd name="connsiteY53" fmla="*/ 1645920 h 3145536"/>
                  <a:gd name="connsiteX54" fmla="*/ 3209544 w 6153912"/>
                  <a:gd name="connsiteY54" fmla="*/ 1682496 h 3145536"/>
                  <a:gd name="connsiteX55" fmla="*/ 3054096 w 6153912"/>
                  <a:gd name="connsiteY55" fmla="*/ 1700784 h 3145536"/>
                  <a:gd name="connsiteX56" fmla="*/ 2980944 w 6153912"/>
                  <a:gd name="connsiteY56" fmla="*/ 1728216 h 3145536"/>
                  <a:gd name="connsiteX57" fmla="*/ 2980944 w 6153912"/>
                  <a:gd name="connsiteY57" fmla="*/ 1728216 h 3145536"/>
                  <a:gd name="connsiteX58" fmla="*/ 2075688 w 6153912"/>
                  <a:gd name="connsiteY58" fmla="*/ 2112264 h 3145536"/>
                  <a:gd name="connsiteX59" fmla="*/ 1865376 w 6153912"/>
                  <a:gd name="connsiteY59" fmla="*/ 2221992 h 3145536"/>
                  <a:gd name="connsiteX60" fmla="*/ 1426464 w 6153912"/>
                  <a:gd name="connsiteY60" fmla="*/ 2432304 h 3145536"/>
                  <a:gd name="connsiteX61" fmla="*/ 850392 w 6153912"/>
                  <a:gd name="connsiteY61" fmla="*/ 2734056 h 3145536"/>
                  <a:gd name="connsiteX62" fmla="*/ 850392 w 6153912"/>
                  <a:gd name="connsiteY62" fmla="*/ 2734056 h 3145536"/>
                  <a:gd name="connsiteX63" fmla="*/ 347472 w 6153912"/>
                  <a:gd name="connsiteY63" fmla="*/ 3008376 h 3145536"/>
                  <a:gd name="connsiteX64" fmla="*/ 0 w 6153912"/>
                  <a:gd name="connsiteY64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255264 w 6153912"/>
                  <a:gd name="connsiteY8" fmla="*/ 832104 h 3145536"/>
                  <a:gd name="connsiteX9" fmla="*/ 3310128 w 6153912"/>
                  <a:gd name="connsiteY9" fmla="*/ 813816 h 3145536"/>
                  <a:gd name="connsiteX10" fmla="*/ 3364992 w 6153912"/>
                  <a:gd name="connsiteY10" fmla="*/ 795528 h 3145536"/>
                  <a:gd name="connsiteX11" fmla="*/ 3392424 w 6153912"/>
                  <a:gd name="connsiteY11" fmla="*/ 777240 h 3145536"/>
                  <a:gd name="connsiteX12" fmla="*/ 3447288 w 6153912"/>
                  <a:gd name="connsiteY12" fmla="*/ 758952 h 3145536"/>
                  <a:gd name="connsiteX13" fmla="*/ 3529584 w 6153912"/>
                  <a:gd name="connsiteY13" fmla="*/ 713232 h 3145536"/>
                  <a:gd name="connsiteX14" fmla="*/ 3584448 w 6153912"/>
                  <a:gd name="connsiteY14" fmla="*/ 667512 h 3145536"/>
                  <a:gd name="connsiteX15" fmla="*/ 3611880 w 6153912"/>
                  <a:gd name="connsiteY15" fmla="*/ 658368 h 3145536"/>
                  <a:gd name="connsiteX16" fmla="*/ 3630168 w 6153912"/>
                  <a:gd name="connsiteY16" fmla="*/ 630936 h 3145536"/>
                  <a:gd name="connsiteX17" fmla="*/ 3694176 w 6153912"/>
                  <a:gd name="connsiteY17" fmla="*/ 594360 h 3145536"/>
                  <a:gd name="connsiteX18" fmla="*/ 3694176 w 6153912"/>
                  <a:gd name="connsiteY18" fmla="*/ 594360 h 3145536"/>
                  <a:gd name="connsiteX19" fmla="*/ 3794760 w 6153912"/>
                  <a:gd name="connsiteY19" fmla="*/ 530352 h 3145536"/>
                  <a:gd name="connsiteX20" fmla="*/ 3913632 w 6153912"/>
                  <a:gd name="connsiteY20" fmla="*/ 475488 h 3145536"/>
                  <a:gd name="connsiteX21" fmla="*/ 3941064 w 6153912"/>
                  <a:gd name="connsiteY21" fmla="*/ 457200 h 3145536"/>
                  <a:gd name="connsiteX22" fmla="*/ 4023360 w 6153912"/>
                  <a:gd name="connsiteY22" fmla="*/ 429768 h 3145536"/>
                  <a:gd name="connsiteX23" fmla="*/ 4078224 w 6153912"/>
                  <a:gd name="connsiteY23" fmla="*/ 420624 h 3145536"/>
                  <a:gd name="connsiteX24" fmla="*/ 4169664 w 6153912"/>
                  <a:gd name="connsiteY24" fmla="*/ 374904 h 3145536"/>
                  <a:gd name="connsiteX25" fmla="*/ 4197096 w 6153912"/>
                  <a:gd name="connsiteY25" fmla="*/ 356616 h 3145536"/>
                  <a:gd name="connsiteX26" fmla="*/ 4270248 w 6153912"/>
                  <a:gd name="connsiteY26" fmla="*/ 338328 h 3145536"/>
                  <a:gd name="connsiteX27" fmla="*/ 4297680 w 6153912"/>
                  <a:gd name="connsiteY27" fmla="*/ 320040 h 3145536"/>
                  <a:gd name="connsiteX28" fmla="*/ 4416552 w 6153912"/>
                  <a:gd name="connsiteY28" fmla="*/ 320040 h 3145536"/>
                  <a:gd name="connsiteX29" fmla="*/ 4416552 w 6153912"/>
                  <a:gd name="connsiteY29" fmla="*/ 320040 h 3145536"/>
                  <a:gd name="connsiteX30" fmla="*/ 4983480 w 6153912"/>
                  <a:gd name="connsiteY30" fmla="*/ 182880 h 3145536"/>
                  <a:gd name="connsiteX31" fmla="*/ 5623560 w 6153912"/>
                  <a:gd name="connsiteY31" fmla="*/ 54864 h 3145536"/>
                  <a:gd name="connsiteX32" fmla="*/ 6153912 w 6153912"/>
                  <a:gd name="connsiteY32" fmla="*/ 0 h 3145536"/>
                  <a:gd name="connsiteX33" fmla="*/ 6117336 w 6153912"/>
                  <a:gd name="connsiteY33" fmla="*/ 1225296 h 3145536"/>
                  <a:gd name="connsiteX34" fmla="*/ 5358384 w 6153912"/>
                  <a:gd name="connsiteY34" fmla="*/ 1261872 h 3145536"/>
                  <a:gd name="connsiteX35" fmla="*/ 4434840 w 6153912"/>
                  <a:gd name="connsiteY35" fmla="*/ 1380744 h 3145536"/>
                  <a:gd name="connsiteX36" fmla="*/ 4306824 w 6153912"/>
                  <a:gd name="connsiteY36" fmla="*/ 1417320 h 3145536"/>
                  <a:gd name="connsiteX37" fmla="*/ 4279392 w 6153912"/>
                  <a:gd name="connsiteY37" fmla="*/ 1426464 h 3145536"/>
                  <a:gd name="connsiteX38" fmla="*/ 4215384 w 6153912"/>
                  <a:gd name="connsiteY38" fmla="*/ 1435608 h 3145536"/>
                  <a:gd name="connsiteX39" fmla="*/ 4187952 w 6153912"/>
                  <a:gd name="connsiteY39" fmla="*/ 1444752 h 3145536"/>
                  <a:gd name="connsiteX40" fmla="*/ 4142232 w 6153912"/>
                  <a:gd name="connsiteY40" fmla="*/ 1472184 h 3145536"/>
                  <a:gd name="connsiteX41" fmla="*/ 4059936 w 6153912"/>
                  <a:gd name="connsiteY41" fmla="*/ 1508760 h 3145536"/>
                  <a:gd name="connsiteX42" fmla="*/ 4014216 w 6153912"/>
                  <a:gd name="connsiteY42" fmla="*/ 1517904 h 3145536"/>
                  <a:gd name="connsiteX43" fmla="*/ 3886200 w 6153912"/>
                  <a:gd name="connsiteY43" fmla="*/ 1554480 h 3145536"/>
                  <a:gd name="connsiteX44" fmla="*/ 3776472 w 6153912"/>
                  <a:gd name="connsiteY44" fmla="*/ 1563624 h 3145536"/>
                  <a:gd name="connsiteX45" fmla="*/ 3730752 w 6153912"/>
                  <a:gd name="connsiteY45" fmla="*/ 1572768 h 3145536"/>
                  <a:gd name="connsiteX46" fmla="*/ 3694176 w 6153912"/>
                  <a:gd name="connsiteY46" fmla="*/ 1581912 h 3145536"/>
                  <a:gd name="connsiteX47" fmla="*/ 3611880 w 6153912"/>
                  <a:gd name="connsiteY47" fmla="*/ 1581912 h 3145536"/>
                  <a:gd name="connsiteX48" fmla="*/ 3611880 w 6153912"/>
                  <a:gd name="connsiteY48" fmla="*/ 1581912 h 3145536"/>
                  <a:gd name="connsiteX49" fmla="*/ 3520440 w 6153912"/>
                  <a:gd name="connsiteY49" fmla="*/ 1609344 h 3145536"/>
                  <a:gd name="connsiteX50" fmla="*/ 3493008 w 6153912"/>
                  <a:gd name="connsiteY50" fmla="*/ 1618488 h 3145536"/>
                  <a:gd name="connsiteX51" fmla="*/ 3447288 w 6153912"/>
                  <a:gd name="connsiteY51" fmla="*/ 1627632 h 3145536"/>
                  <a:gd name="connsiteX52" fmla="*/ 3410712 w 6153912"/>
                  <a:gd name="connsiteY52" fmla="*/ 1636776 h 3145536"/>
                  <a:gd name="connsiteX53" fmla="*/ 3209544 w 6153912"/>
                  <a:gd name="connsiteY53" fmla="*/ 1682496 h 3145536"/>
                  <a:gd name="connsiteX54" fmla="*/ 3054096 w 6153912"/>
                  <a:gd name="connsiteY54" fmla="*/ 1700784 h 3145536"/>
                  <a:gd name="connsiteX55" fmla="*/ 2980944 w 6153912"/>
                  <a:gd name="connsiteY55" fmla="*/ 1728216 h 3145536"/>
                  <a:gd name="connsiteX56" fmla="*/ 2980944 w 6153912"/>
                  <a:gd name="connsiteY56" fmla="*/ 1728216 h 3145536"/>
                  <a:gd name="connsiteX57" fmla="*/ 2075688 w 6153912"/>
                  <a:gd name="connsiteY57" fmla="*/ 2112264 h 3145536"/>
                  <a:gd name="connsiteX58" fmla="*/ 1865376 w 6153912"/>
                  <a:gd name="connsiteY58" fmla="*/ 2221992 h 3145536"/>
                  <a:gd name="connsiteX59" fmla="*/ 1426464 w 6153912"/>
                  <a:gd name="connsiteY59" fmla="*/ 2432304 h 3145536"/>
                  <a:gd name="connsiteX60" fmla="*/ 850392 w 6153912"/>
                  <a:gd name="connsiteY60" fmla="*/ 2734056 h 3145536"/>
                  <a:gd name="connsiteX61" fmla="*/ 850392 w 6153912"/>
                  <a:gd name="connsiteY61" fmla="*/ 2734056 h 3145536"/>
                  <a:gd name="connsiteX62" fmla="*/ 347472 w 6153912"/>
                  <a:gd name="connsiteY62" fmla="*/ 3008376 h 3145536"/>
                  <a:gd name="connsiteX63" fmla="*/ 0 w 6153912"/>
                  <a:gd name="connsiteY63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255264 w 6153912"/>
                  <a:gd name="connsiteY8" fmla="*/ 832104 h 3145536"/>
                  <a:gd name="connsiteX9" fmla="*/ 3310128 w 6153912"/>
                  <a:gd name="connsiteY9" fmla="*/ 813816 h 3145536"/>
                  <a:gd name="connsiteX10" fmla="*/ 3364992 w 6153912"/>
                  <a:gd name="connsiteY10" fmla="*/ 795528 h 3145536"/>
                  <a:gd name="connsiteX11" fmla="*/ 3392424 w 6153912"/>
                  <a:gd name="connsiteY11" fmla="*/ 777240 h 3145536"/>
                  <a:gd name="connsiteX12" fmla="*/ 3447288 w 6153912"/>
                  <a:gd name="connsiteY12" fmla="*/ 758952 h 3145536"/>
                  <a:gd name="connsiteX13" fmla="*/ 3529584 w 6153912"/>
                  <a:gd name="connsiteY13" fmla="*/ 713232 h 3145536"/>
                  <a:gd name="connsiteX14" fmla="*/ 3584448 w 6153912"/>
                  <a:gd name="connsiteY14" fmla="*/ 667512 h 3145536"/>
                  <a:gd name="connsiteX15" fmla="*/ 3611880 w 6153912"/>
                  <a:gd name="connsiteY15" fmla="*/ 658368 h 3145536"/>
                  <a:gd name="connsiteX16" fmla="*/ 3630168 w 6153912"/>
                  <a:gd name="connsiteY16" fmla="*/ 630936 h 3145536"/>
                  <a:gd name="connsiteX17" fmla="*/ 3694176 w 6153912"/>
                  <a:gd name="connsiteY17" fmla="*/ 594360 h 3145536"/>
                  <a:gd name="connsiteX18" fmla="*/ 3694176 w 6153912"/>
                  <a:gd name="connsiteY18" fmla="*/ 594360 h 3145536"/>
                  <a:gd name="connsiteX19" fmla="*/ 3794760 w 6153912"/>
                  <a:gd name="connsiteY19" fmla="*/ 530352 h 3145536"/>
                  <a:gd name="connsiteX20" fmla="*/ 3913632 w 6153912"/>
                  <a:gd name="connsiteY20" fmla="*/ 475488 h 3145536"/>
                  <a:gd name="connsiteX21" fmla="*/ 3941064 w 6153912"/>
                  <a:gd name="connsiteY21" fmla="*/ 457200 h 3145536"/>
                  <a:gd name="connsiteX22" fmla="*/ 4023360 w 6153912"/>
                  <a:gd name="connsiteY22" fmla="*/ 429768 h 3145536"/>
                  <a:gd name="connsiteX23" fmla="*/ 4078224 w 6153912"/>
                  <a:gd name="connsiteY23" fmla="*/ 420624 h 3145536"/>
                  <a:gd name="connsiteX24" fmla="*/ 4169664 w 6153912"/>
                  <a:gd name="connsiteY24" fmla="*/ 374904 h 3145536"/>
                  <a:gd name="connsiteX25" fmla="*/ 4197096 w 6153912"/>
                  <a:gd name="connsiteY25" fmla="*/ 356616 h 3145536"/>
                  <a:gd name="connsiteX26" fmla="*/ 4270248 w 6153912"/>
                  <a:gd name="connsiteY26" fmla="*/ 338328 h 3145536"/>
                  <a:gd name="connsiteX27" fmla="*/ 4297680 w 6153912"/>
                  <a:gd name="connsiteY27" fmla="*/ 320040 h 3145536"/>
                  <a:gd name="connsiteX28" fmla="*/ 4416552 w 6153912"/>
                  <a:gd name="connsiteY28" fmla="*/ 320040 h 3145536"/>
                  <a:gd name="connsiteX29" fmla="*/ 4416552 w 6153912"/>
                  <a:gd name="connsiteY29" fmla="*/ 320040 h 3145536"/>
                  <a:gd name="connsiteX30" fmla="*/ 4983480 w 6153912"/>
                  <a:gd name="connsiteY30" fmla="*/ 182880 h 3145536"/>
                  <a:gd name="connsiteX31" fmla="*/ 5623560 w 6153912"/>
                  <a:gd name="connsiteY31" fmla="*/ 54864 h 3145536"/>
                  <a:gd name="connsiteX32" fmla="*/ 6153912 w 6153912"/>
                  <a:gd name="connsiteY32" fmla="*/ 0 h 3145536"/>
                  <a:gd name="connsiteX33" fmla="*/ 6117336 w 6153912"/>
                  <a:gd name="connsiteY33" fmla="*/ 1225296 h 3145536"/>
                  <a:gd name="connsiteX34" fmla="*/ 5358384 w 6153912"/>
                  <a:gd name="connsiteY34" fmla="*/ 1261872 h 3145536"/>
                  <a:gd name="connsiteX35" fmla="*/ 4434840 w 6153912"/>
                  <a:gd name="connsiteY35" fmla="*/ 1380744 h 3145536"/>
                  <a:gd name="connsiteX36" fmla="*/ 4306824 w 6153912"/>
                  <a:gd name="connsiteY36" fmla="*/ 1417320 h 3145536"/>
                  <a:gd name="connsiteX37" fmla="*/ 4279392 w 6153912"/>
                  <a:gd name="connsiteY37" fmla="*/ 1426464 h 3145536"/>
                  <a:gd name="connsiteX38" fmla="*/ 4215384 w 6153912"/>
                  <a:gd name="connsiteY38" fmla="*/ 1435608 h 3145536"/>
                  <a:gd name="connsiteX39" fmla="*/ 4187952 w 6153912"/>
                  <a:gd name="connsiteY39" fmla="*/ 1444752 h 3145536"/>
                  <a:gd name="connsiteX40" fmla="*/ 4142232 w 6153912"/>
                  <a:gd name="connsiteY40" fmla="*/ 1472184 h 3145536"/>
                  <a:gd name="connsiteX41" fmla="*/ 4059936 w 6153912"/>
                  <a:gd name="connsiteY41" fmla="*/ 1508760 h 3145536"/>
                  <a:gd name="connsiteX42" fmla="*/ 4014216 w 6153912"/>
                  <a:gd name="connsiteY42" fmla="*/ 1517904 h 3145536"/>
                  <a:gd name="connsiteX43" fmla="*/ 3886200 w 6153912"/>
                  <a:gd name="connsiteY43" fmla="*/ 1554480 h 3145536"/>
                  <a:gd name="connsiteX44" fmla="*/ 3730752 w 6153912"/>
                  <a:gd name="connsiteY44" fmla="*/ 1572768 h 3145536"/>
                  <a:gd name="connsiteX45" fmla="*/ 3694176 w 6153912"/>
                  <a:gd name="connsiteY45" fmla="*/ 1581912 h 3145536"/>
                  <a:gd name="connsiteX46" fmla="*/ 3611880 w 6153912"/>
                  <a:gd name="connsiteY46" fmla="*/ 1581912 h 3145536"/>
                  <a:gd name="connsiteX47" fmla="*/ 3611880 w 6153912"/>
                  <a:gd name="connsiteY47" fmla="*/ 1581912 h 3145536"/>
                  <a:gd name="connsiteX48" fmla="*/ 3520440 w 6153912"/>
                  <a:gd name="connsiteY48" fmla="*/ 1609344 h 3145536"/>
                  <a:gd name="connsiteX49" fmla="*/ 3493008 w 6153912"/>
                  <a:gd name="connsiteY49" fmla="*/ 1618488 h 3145536"/>
                  <a:gd name="connsiteX50" fmla="*/ 3447288 w 6153912"/>
                  <a:gd name="connsiteY50" fmla="*/ 1627632 h 3145536"/>
                  <a:gd name="connsiteX51" fmla="*/ 3410712 w 6153912"/>
                  <a:gd name="connsiteY51" fmla="*/ 1636776 h 3145536"/>
                  <a:gd name="connsiteX52" fmla="*/ 3209544 w 6153912"/>
                  <a:gd name="connsiteY52" fmla="*/ 1682496 h 3145536"/>
                  <a:gd name="connsiteX53" fmla="*/ 3054096 w 6153912"/>
                  <a:gd name="connsiteY53" fmla="*/ 1700784 h 3145536"/>
                  <a:gd name="connsiteX54" fmla="*/ 2980944 w 6153912"/>
                  <a:gd name="connsiteY54" fmla="*/ 1728216 h 3145536"/>
                  <a:gd name="connsiteX55" fmla="*/ 2980944 w 6153912"/>
                  <a:gd name="connsiteY55" fmla="*/ 1728216 h 3145536"/>
                  <a:gd name="connsiteX56" fmla="*/ 2075688 w 6153912"/>
                  <a:gd name="connsiteY56" fmla="*/ 2112264 h 3145536"/>
                  <a:gd name="connsiteX57" fmla="*/ 1865376 w 6153912"/>
                  <a:gd name="connsiteY57" fmla="*/ 2221992 h 3145536"/>
                  <a:gd name="connsiteX58" fmla="*/ 1426464 w 6153912"/>
                  <a:gd name="connsiteY58" fmla="*/ 2432304 h 3145536"/>
                  <a:gd name="connsiteX59" fmla="*/ 850392 w 6153912"/>
                  <a:gd name="connsiteY59" fmla="*/ 2734056 h 3145536"/>
                  <a:gd name="connsiteX60" fmla="*/ 850392 w 6153912"/>
                  <a:gd name="connsiteY60" fmla="*/ 2734056 h 3145536"/>
                  <a:gd name="connsiteX61" fmla="*/ 347472 w 6153912"/>
                  <a:gd name="connsiteY61" fmla="*/ 3008376 h 3145536"/>
                  <a:gd name="connsiteX62" fmla="*/ 0 w 6153912"/>
                  <a:gd name="connsiteY62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255264 w 6153912"/>
                  <a:gd name="connsiteY8" fmla="*/ 832104 h 3145536"/>
                  <a:gd name="connsiteX9" fmla="*/ 3310128 w 6153912"/>
                  <a:gd name="connsiteY9" fmla="*/ 813816 h 3145536"/>
                  <a:gd name="connsiteX10" fmla="*/ 3364992 w 6153912"/>
                  <a:gd name="connsiteY10" fmla="*/ 795528 h 3145536"/>
                  <a:gd name="connsiteX11" fmla="*/ 3392424 w 6153912"/>
                  <a:gd name="connsiteY11" fmla="*/ 777240 h 3145536"/>
                  <a:gd name="connsiteX12" fmla="*/ 3447288 w 6153912"/>
                  <a:gd name="connsiteY12" fmla="*/ 758952 h 3145536"/>
                  <a:gd name="connsiteX13" fmla="*/ 3529584 w 6153912"/>
                  <a:gd name="connsiteY13" fmla="*/ 713232 h 3145536"/>
                  <a:gd name="connsiteX14" fmla="*/ 3584448 w 6153912"/>
                  <a:gd name="connsiteY14" fmla="*/ 667512 h 3145536"/>
                  <a:gd name="connsiteX15" fmla="*/ 3611880 w 6153912"/>
                  <a:gd name="connsiteY15" fmla="*/ 658368 h 3145536"/>
                  <a:gd name="connsiteX16" fmla="*/ 3630168 w 6153912"/>
                  <a:gd name="connsiteY16" fmla="*/ 630936 h 3145536"/>
                  <a:gd name="connsiteX17" fmla="*/ 3694176 w 6153912"/>
                  <a:gd name="connsiteY17" fmla="*/ 594360 h 3145536"/>
                  <a:gd name="connsiteX18" fmla="*/ 3694176 w 6153912"/>
                  <a:gd name="connsiteY18" fmla="*/ 594360 h 3145536"/>
                  <a:gd name="connsiteX19" fmla="*/ 3794760 w 6153912"/>
                  <a:gd name="connsiteY19" fmla="*/ 530352 h 3145536"/>
                  <a:gd name="connsiteX20" fmla="*/ 3913632 w 6153912"/>
                  <a:gd name="connsiteY20" fmla="*/ 475488 h 3145536"/>
                  <a:gd name="connsiteX21" fmla="*/ 3941064 w 6153912"/>
                  <a:gd name="connsiteY21" fmla="*/ 457200 h 3145536"/>
                  <a:gd name="connsiteX22" fmla="*/ 4023360 w 6153912"/>
                  <a:gd name="connsiteY22" fmla="*/ 429768 h 3145536"/>
                  <a:gd name="connsiteX23" fmla="*/ 4078224 w 6153912"/>
                  <a:gd name="connsiteY23" fmla="*/ 420624 h 3145536"/>
                  <a:gd name="connsiteX24" fmla="*/ 4169664 w 6153912"/>
                  <a:gd name="connsiteY24" fmla="*/ 374904 h 3145536"/>
                  <a:gd name="connsiteX25" fmla="*/ 4197096 w 6153912"/>
                  <a:gd name="connsiteY25" fmla="*/ 356616 h 3145536"/>
                  <a:gd name="connsiteX26" fmla="*/ 4270248 w 6153912"/>
                  <a:gd name="connsiteY26" fmla="*/ 338328 h 3145536"/>
                  <a:gd name="connsiteX27" fmla="*/ 4297680 w 6153912"/>
                  <a:gd name="connsiteY27" fmla="*/ 320040 h 3145536"/>
                  <a:gd name="connsiteX28" fmla="*/ 4416552 w 6153912"/>
                  <a:gd name="connsiteY28" fmla="*/ 320040 h 3145536"/>
                  <a:gd name="connsiteX29" fmla="*/ 4416552 w 6153912"/>
                  <a:gd name="connsiteY29" fmla="*/ 320040 h 3145536"/>
                  <a:gd name="connsiteX30" fmla="*/ 4983480 w 6153912"/>
                  <a:gd name="connsiteY30" fmla="*/ 182880 h 3145536"/>
                  <a:gd name="connsiteX31" fmla="*/ 5623560 w 6153912"/>
                  <a:gd name="connsiteY31" fmla="*/ 54864 h 3145536"/>
                  <a:gd name="connsiteX32" fmla="*/ 6153912 w 6153912"/>
                  <a:gd name="connsiteY32" fmla="*/ 0 h 3145536"/>
                  <a:gd name="connsiteX33" fmla="*/ 6117336 w 6153912"/>
                  <a:gd name="connsiteY33" fmla="*/ 1225296 h 3145536"/>
                  <a:gd name="connsiteX34" fmla="*/ 5358384 w 6153912"/>
                  <a:gd name="connsiteY34" fmla="*/ 1261872 h 3145536"/>
                  <a:gd name="connsiteX35" fmla="*/ 4434840 w 6153912"/>
                  <a:gd name="connsiteY35" fmla="*/ 1380744 h 3145536"/>
                  <a:gd name="connsiteX36" fmla="*/ 4306824 w 6153912"/>
                  <a:gd name="connsiteY36" fmla="*/ 1417320 h 3145536"/>
                  <a:gd name="connsiteX37" fmla="*/ 4279392 w 6153912"/>
                  <a:gd name="connsiteY37" fmla="*/ 1426464 h 3145536"/>
                  <a:gd name="connsiteX38" fmla="*/ 4215384 w 6153912"/>
                  <a:gd name="connsiteY38" fmla="*/ 1435608 h 3145536"/>
                  <a:gd name="connsiteX39" fmla="*/ 4187952 w 6153912"/>
                  <a:gd name="connsiteY39" fmla="*/ 1444752 h 3145536"/>
                  <a:gd name="connsiteX40" fmla="*/ 4142232 w 6153912"/>
                  <a:gd name="connsiteY40" fmla="*/ 1472184 h 3145536"/>
                  <a:gd name="connsiteX41" fmla="*/ 4059936 w 6153912"/>
                  <a:gd name="connsiteY41" fmla="*/ 1508760 h 3145536"/>
                  <a:gd name="connsiteX42" fmla="*/ 4014216 w 6153912"/>
                  <a:gd name="connsiteY42" fmla="*/ 1517904 h 3145536"/>
                  <a:gd name="connsiteX43" fmla="*/ 3886200 w 6153912"/>
                  <a:gd name="connsiteY43" fmla="*/ 1554480 h 3145536"/>
                  <a:gd name="connsiteX44" fmla="*/ 3730752 w 6153912"/>
                  <a:gd name="connsiteY44" fmla="*/ 1572768 h 3145536"/>
                  <a:gd name="connsiteX45" fmla="*/ 3611880 w 6153912"/>
                  <a:gd name="connsiteY45" fmla="*/ 1581912 h 3145536"/>
                  <a:gd name="connsiteX46" fmla="*/ 3611880 w 6153912"/>
                  <a:gd name="connsiteY46" fmla="*/ 1581912 h 3145536"/>
                  <a:gd name="connsiteX47" fmla="*/ 3520440 w 6153912"/>
                  <a:gd name="connsiteY47" fmla="*/ 1609344 h 3145536"/>
                  <a:gd name="connsiteX48" fmla="*/ 3493008 w 6153912"/>
                  <a:gd name="connsiteY48" fmla="*/ 1618488 h 3145536"/>
                  <a:gd name="connsiteX49" fmla="*/ 3447288 w 6153912"/>
                  <a:gd name="connsiteY49" fmla="*/ 1627632 h 3145536"/>
                  <a:gd name="connsiteX50" fmla="*/ 3410712 w 6153912"/>
                  <a:gd name="connsiteY50" fmla="*/ 1636776 h 3145536"/>
                  <a:gd name="connsiteX51" fmla="*/ 3209544 w 6153912"/>
                  <a:gd name="connsiteY51" fmla="*/ 1682496 h 3145536"/>
                  <a:gd name="connsiteX52" fmla="*/ 3054096 w 6153912"/>
                  <a:gd name="connsiteY52" fmla="*/ 1700784 h 3145536"/>
                  <a:gd name="connsiteX53" fmla="*/ 2980944 w 6153912"/>
                  <a:gd name="connsiteY53" fmla="*/ 1728216 h 3145536"/>
                  <a:gd name="connsiteX54" fmla="*/ 2980944 w 6153912"/>
                  <a:gd name="connsiteY54" fmla="*/ 1728216 h 3145536"/>
                  <a:gd name="connsiteX55" fmla="*/ 2075688 w 6153912"/>
                  <a:gd name="connsiteY55" fmla="*/ 2112264 h 3145536"/>
                  <a:gd name="connsiteX56" fmla="*/ 1865376 w 6153912"/>
                  <a:gd name="connsiteY56" fmla="*/ 2221992 h 3145536"/>
                  <a:gd name="connsiteX57" fmla="*/ 1426464 w 6153912"/>
                  <a:gd name="connsiteY57" fmla="*/ 2432304 h 3145536"/>
                  <a:gd name="connsiteX58" fmla="*/ 850392 w 6153912"/>
                  <a:gd name="connsiteY58" fmla="*/ 2734056 h 3145536"/>
                  <a:gd name="connsiteX59" fmla="*/ 850392 w 6153912"/>
                  <a:gd name="connsiteY59" fmla="*/ 2734056 h 3145536"/>
                  <a:gd name="connsiteX60" fmla="*/ 347472 w 6153912"/>
                  <a:gd name="connsiteY60" fmla="*/ 3008376 h 3145536"/>
                  <a:gd name="connsiteX61" fmla="*/ 0 w 6153912"/>
                  <a:gd name="connsiteY61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255264 w 6153912"/>
                  <a:gd name="connsiteY8" fmla="*/ 832104 h 3145536"/>
                  <a:gd name="connsiteX9" fmla="*/ 3310128 w 6153912"/>
                  <a:gd name="connsiteY9" fmla="*/ 813816 h 3145536"/>
                  <a:gd name="connsiteX10" fmla="*/ 3364992 w 6153912"/>
                  <a:gd name="connsiteY10" fmla="*/ 795528 h 3145536"/>
                  <a:gd name="connsiteX11" fmla="*/ 3392424 w 6153912"/>
                  <a:gd name="connsiteY11" fmla="*/ 777240 h 3145536"/>
                  <a:gd name="connsiteX12" fmla="*/ 3447288 w 6153912"/>
                  <a:gd name="connsiteY12" fmla="*/ 758952 h 3145536"/>
                  <a:gd name="connsiteX13" fmla="*/ 3529584 w 6153912"/>
                  <a:gd name="connsiteY13" fmla="*/ 713232 h 3145536"/>
                  <a:gd name="connsiteX14" fmla="*/ 3584448 w 6153912"/>
                  <a:gd name="connsiteY14" fmla="*/ 667512 h 3145536"/>
                  <a:gd name="connsiteX15" fmla="*/ 3611880 w 6153912"/>
                  <a:gd name="connsiteY15" fmla="*/ 658368 h 3145536"/>
                  <a:gd name="connsiteX16" fmla="*/ 3630168 w 6153912"/>
                  <a:gd name="connsiteY16" fmla="*/ 630936 h 3145536"/>
                  <a:gd name="connsiteX17" fmla="*/ 3694176 w 6153912"/>
                  <a:gd name="connsiteY17" fmla="*/ 594360 h 3145536"/>
                  <a:gd name="connsiteX18" fmla="*/ 3694176 w 6153912"/>
                  <a:gd name="connsiteY18" fmla="*/ 594360 h 3145536"/>
                  <a:gd name="connsiteX19" fmla="*/ 3794760 w 6153912"/>
                  <a:gd name="connsiteY19" fmla="*/ 530352 h 3145536"/>
                  <a:gd name="connsiteX20" fmla="*/ 3913632 w 6153912"/>
                  <a:gd name="connsiteY20" fmla="*/ 475488 h 3145536"/>
                  <a:gd name="connsiteX21" fmla="*/ 3941064 w 6153912"/>
                  <a:gd name="connsiteY21" fmla="*/ 457200 h 3145536"/>
                  <a:gd name="connsiteX22" fmla="*/ 4023360 w 6153912"/>
                  <a:gd name="connsiteY22" fmla="*/ 429768 h 3145536"/>
                  <a:gd name="connsiteX23" fmla="*/ 4078224 w 6153912"/>
                  <a:gd name="connsiteY23" fmla="*/ 420624 h 3145536"/>
                  <a:gd name="connsiteX24" fmla="*/ 4169664 w 6153912"/>
                  <a:gd name="connsiteY24" fmla="*/ 374904 h 3145536"/>
                  <a:gd name="connsiteX25" fmla="*/ 4197096 w 6153912"/>
                  <a:gd name="connsiteY25" fmla="*/ 356616 h 3145536"/>
                  <a:gd name="connsiteX26" fmla="*/ 4270248 w 6153912"/>
                  <a:gd name="connsiteY26" fmla="*/ 338328 h 3145536"/>
                  <a:gd name="connsiteX27" fmla="*/ 4297680 w 6153912"/>
                  <a:gd name="connsiteY27" fmla="*/ 320040 h 3145536"/>
                  <a:gd name="connsiteX28" fmla="*/ 4416552 w 6153912"/>
                  <a:gd name="connsiteY28" fmla="*/ 320040 h 3145536"/>
                  <a:gd name="connsiteX29" fmla="*/ 4416552 w 6153912"/>
                  <a:gd name="connsiteY29" fmla="*/ 320040 h 3145536"/>
                  <a:gd name="connsiteX30" fmla="*/ 4983480 w 6153912"/>
                  <a:gd name="connsiteY30" fmla="*/ 182880 h 3145536"/>
                  <a:gd name="connsiteX31" fmla="*/ 5623560 w 6153912"/>
                  <a:gd name="connsiteY31" fmla="*/ 54864 h 3145536"/>
                  <a:gd name="connsiteX32" fmla="*/ 6153912 w 6153912"/>
                  <a:gd name="connsiteY32" fmla="*/ 0 h 3145536"/>
                  <a:gd name="connsiteX33" fmla="*/ 6117336 w 6153912"/>
                  <a:gd name="connsiteY33" fmla="*/ 1225296 h 3145536"/>
                  <a:gd name="connsiteX34" fmla="*/ 5358384 w 6153912"/>
                  <a:gd name="connsiteY34" fmla="*/ 1261872 h 3145536"/>
                  <a:gd name="connsiteX35" fmla="*/ 4434840 w 6153912"/>
                  <a:gd name="connsiteY35" fmla="*/ 1380744 h 3145536"/>
                  <a:gd name="connsiteX36" fmla="*/ 4306824 w 6153912"/>
                  <a:gd name="connsiteY36" fmla="*/ 1417320 h 3145536"/>
                  <a:gd name="connsiteX37" fmla="*/ 4279392 w 6153912"/>
                  <a:gd name="connsiteY37" fmla="*/ 1426464 h 3145536"/>
                  <a:gd name="connsiteX38" fmla="*/ 4215384 w 6153912"/>
                  <a:gd name="connsiteY38" fmla="*/ 1435608 h 3145536"/>
                  <a:gd name="connsiteX39" fmla="*/ 4187952 w 6153912"/>
                  <a:gd name="connsiteY39" fmla="*/ 1444752 h 3145536"/>
                  <a:gd name="connsiteX40" fmla="*/ 4142232 w 6153912"/>
                  <a:gd name="connsiteY40" fmla="*/ 1472184 h 3145536"/>
                  <a:gd name="connsiteX41" fmla="*/ 4059936 w 6153912"/>
                  <a:gd name="connsiteY41" fmla="*/ 1508760 h 3145536"/>
                  <a:gd name="connsiteX42" fmla="*/ 4014216 w 6153912"/>
                  <a:gd name="connsiteY42" fmla="*/ 1517904 h 3145536"/>
                  <a:gd name="connsiteX43" fmla="*/ 3730752 w 6153912"/>
                  <a:gd name="connsiteY43" fmla="*/ 1572768 h 3145536"/>
                  <a:gd name="connsiteX44" fmla="*/ 3611880 w 6153912"/>
                  <a:gd name="connsiteY44" fmla="*/ 1581912 h 3145536"/>
                  <a:gd name="connsiteX45" fmla="*/ 3611880 w 6153912"/>
                  <a:gd name="connsiteY45" fmla="*/ 1581912 h 3145536"/>
                  <a:gd name="connsiteX46" fmla="*/ 3520440 w 6153912"/>
                  <a:gd name="connsiteY46" fmla="*/ 1609344 h 3145536"/>
                  <a:gd name="connsiteX47" fmla="*/ 3493008 w 6153912"/>
                  <a:gd name="connsiteY47" fmla="*/ 1618488 h 3145536"/>
                  <a:gd name="connsiteX48" fmla="*/ 3447288 w 6153912"/>
                  <a:gd name="connsiteY48" fmla="*/ 1627632 h 3145536"/>
                  <a:gd name="connsiteX49" fmla="*/ 3410712 w 6153912"/>
                  <a:gd name="connsiteY49" fmla="*/ 1636776 h 3145536"/>
                  <a:gd name="connsiteX50" fmla="*/ 3209544 w 6153912"/>
                  <a:gd name="connsiteY50" fmla="*/ 1682496 h 3145536"/>
                  <a:gd name="connsiteX51" fmla="*/ 3054096 w 6153912"/>
                  <a:gd name="connsiteY51" fmla="*/ 1700784 h 3145536"/>
                  <a:gd name="connsiteX52" fmla="*/ 2980944 w 6153912"/>
                  <a:gd name="connsiteY52" fmla="*/ 1728216 h 3145536"/>
                  <a:gd name="connsiteX53" fmla="*/ 2980944 w 6153912"/>
                  <a:gd name="connsiteY53" fmla="*/ 1728216 h 3145536"/>
                  <a:gd name="connsiteX54" fmla="*/ 2075688 w 6153912"/>
                  <a:gd name="connsiteY54" fmla="*/ 2112264 h 3145536"/>
                  <a:gd name="connsiteX55" fmla="*/ 1865376 w 6153912"/>
                  <a:gd name="connsiteY55" fmla="*/ 2221992 h 3145536"/>
                  <a:gd name="connsiteX56" fmla="*/ 1426464 w 6153912"/>
                  <a:gd name="connsiteY56" fmla="*/ 2432304 h 3145536"/>
                  <a:gd name="connsiteX57" fmla="*/ 850392 w 6153912"/>
                  <a:gd name="connsiteY57" fmla="*/ 2734056 h 3145536"/>
                  <a:gd name="connsiteX58" fmla="*/ 850392 w 6153912"/>
                  <a:gd name="connsiteY58" fmla="*/ 2734056 h 3145536"/>
                  <a:gd name="connsiteX59" fmla="*/ 347472 w 6153912"/>
                  <a:gd name="connsiteY59" fmla="*/ 3008376 h 3145536"/>
                  <a:gd name="connsiteX60" fmla="*/ 0 w 6153912"/>
                  <a:gd name="connsiteY60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255264 w 6153912"/>
                  <a:gd name="connsiteY8" fmla="*/ 832104 h 3145536"/>
                  <a:gd name="connsiteX9" fmla="*/ 3310128 w 6153912"/>
                  <a:gd name="connsiteY9" fmla="*/ 813816 h 3145536"/>
                  <a:gd name="connsiteX10" fmla="*/ 3364992 w 6153912"/>
                  <a:gd name="connsiteY10" fmla="*/ 795528 h 3145536"/>
                  <a:gd name="connsiteX11" fmla="*/ 3392424 w 6153912"/>
                  <a:gd name="connsiteY11" fmla="*/ 777240 h 3145536"/>
                  <a:gd name="connsiteX12" fmla="*/ 3447288 w 6153912"/>
                  <a:gd name="connsiteY12" fmla="*/ 758952 h 3145536"/>
                  <a:gd name="connsiteX13" fmla="*/ 3529584 w 6153912"/>
                  <a:gd name="connsiteY13" fmla="*/ 713232 h 3145536"/>
                  <a:gd name="connsiteX14" fmla="*/ 3584448 w 6153912"/>
                  <a:gd name="connsiteY14" fmla="*/ 667512 h 3145536"/>
                  <a:gd name="connsiteX15" fmla="*/ 3611880 w 6153912"/>
                  <a:gd name="connsiteY15" fmla="*/ 658368 h 3145536"/>
                  <a:gd name="connsiteX16" fmla="*/ 3630168 w 6153912"/>
                  <a:gd name="connsiteY16" fmla="*/ 630936 h 3145536"/>
                  <a:gd name="connsiteX17" fmla="*/ 3694176 w 6153912"/>
                  <a:gd name="connsiteY17" fmla="*/ 594360 h 3145536"/>
                  <a:gd name="connsiteX18" fmla="*/ 3694176 w 6153912"/>
                  <a:gd name="connsiteY18" fmla="*/ 594360 h 3145536"/>
                  <a:gd name="connsiteX19" fmla="*/ 3794760 w 6153912"/>
                  <a:gd name="connsiteY19" fmla="*/ 530352 h 3145536"/>
                  <a:gd name="connsiteX20" fmla="*/ 3913632 w 6153912"/>
                  <a:gd name="connsiteY20" fmla="*/ 475488 h 3145536"/>
                  <a:gd name="connsiteX21" fmla="*/ 3941064 w 6153912"/>
                  <a:gd name="connsiteY21" fmla="*/ 457200 h 3145536"/>
                  <a:gd name="connsiteX22" fmla="*/ 4023360 w 6153912"/>
                  <a:gd name="connsiteY22" fmla="*/ 429768 h 3145536"/>
                  <a:gd name="connsiteX23" fmla="*/ 4078224 w 6153912"/>
                  <a:gd name="connsiteY23" fmla="*/ 420624 h 3145536"/>
                  <a:gd name="connsiteX24" fmla="*/ 4169664 w 6153912"/>
                  <a:gd name="connsiteY24" fmla="*/ 374904 h 3145536"/>
                  <a:gd name="connsiteX25" fmla="*/ 4197096 w 6153912"/>
                  <a:gd name="connsiteY25" fmla="*/ 356616 h 3145536"/>
                  <a:gd name="connsiteX26" fmla="*/ 4270248 w 6153912"/>
                  <a:gd name="connsiteY26" fmla="*/ 338328 h 3145536"/>
                  <a:gd name="connsiteX27" fmla="*/ 4297680 w 6153912"/>
                  <a:gd name="connsiteY27" fmla="*/ 320040 h 3145536"/>
                  <a:gd name="connsiteX28" fmla="*/ 4416552 w 6153912"/>
                  <a:gd name="connsiteY28" fmla="*/ 320040 h 3145536"/>
                  <a:gd name="connsiteX29" fmla="*/ 4416552 w 6153912"/>
                  <a:gd name="connsiteY29" fmla="*/ 320040 h 3145536"/>
                  <a:gd name="connsiteX30" fmla="*/ 4983480 w 6153912"/>
                  <a:gd name="connsiteY30" fmla="*/ 182880 h 3145536"/>
                  <a:gd name="connsiteX31" fmla="*/ 5623560 w 6153912"/>
                  <a:gd name="connsiteY31" fmla="*/ 54864 h 3145536"/>
                  <a:gd name="connsiteX32" fmla="*/ 6153912 w 6153912"/>
                  <a:gd name="connsiteY32" fmla="*/ 0 h 3145536"/>
                  <a:gd name="connsiteX33" fmla="*/ 6117336 w 6153912"/>
                  <a:gd name="connsiteY33" fmla="*/ 1225296 h 3145536"/>
                  <a:gd name="connsiteX34" fmla="*/ 5358384 w 6153912"/>
                  <a:gd name="connsiteY34" fmla="*/ 1261872 h 3145536"/>
                  <a:gd name="connsiteX35" fmla="*/ 4434840 w 6153912"/>
                  <a:gd name="connsiteY35" fmla="*/ 1380744 h 3145536"/>
                  <a:gd name="connsiteX36" fmla="*/ 4306824 w 6153912"/>
                  <a:gd name="connsiteY36" fmla="*/ 1417320 h 3145536"/>
                  <a:gd name="connsiteX37" fmla="*/ 4279392 w 6153912"/>
                  <a:gd name="connsiteY37" fmla="*/ 1426464 h 3145536"/>
                  <a:gd name="connsiteX38" fmla="*/ 4215384 w 6153912"/>
                  <a:gd name="connsiteY38" fmla="*/ 1435608 h 3145536"/>
                  <a:gd name="connsiteX39" fmla="*/ 4187952 w 6153912"/>
                  <a:gd name="connsiteY39" fmla="*/ 1444752 h 3145536"/>
                  <a:gd name="connsiteX40" fmla="*/ 4142232 w 6153912"/>
                  <a:gd name="connsiteY40" fmla="*/ 1472184 h 3145536"/>
                  <a:gd name="connsiteX41" fmla="*/ 4059936 w 6153912"/>
                  <a:gd name="connsiteY41" fmla="*/ 1508760 h 3145536"/>
                  <a:gd name="connsiteX42" fmla="*/ 4014216 w 6153912"/>
                  <a:gd name="connsiteY42" fmla="*/ 1517904 h 3145536"/>
                  <a:gd name="connsiteX43" fmla="*/ 3611880 w 6153912"/>
                  <a:gd name="connsiteY43" fmla="*/ 1581912 h 3145536"/>
                  <a:gd name="connsiteX44" fmla="*/ 3611880 w 6153912"/>
                  <a:gd name="connsiteY44" fmla="*/ 1581912 h 3145536"/>
                  <a:gd name="connsiteX45" fmla="*/ 3520440 w 6153912"/>
                  <a:gd name="connsiteY45" fmla="*/ 1609344 h 3145536"/>
                  <a:gd name="connsiteX46" fmla="*/ 3493008 w 6153912"/>
                  <a:gd name="connsiteY46" fmla="*/ 1618488 h 3145536"/>
                  <a:gd name="connsiteX47" fmla="*/ 3447288 w 6153912"/>
                  <a:gd name="connsiteY47" fmla="*/ 1627632 h 3145536"/>
                  <a:gd name="connsiteX48" fmla="*/ 3410712 w 6153912"/>
                  <a:gd name="connsiteY48" fmla="*/ 1636776 h 3145536"/>
                  <a:gd name="connsiteX49" fmla="*/ 3209544 w 6153912"/>
                  <a:gd name="connsiteY49" fmla="*/ 1682496 h 3145536"/>
                  <a:gd name="connsiteX50" fmla="*/ 3054096 w 6153912"/>
                  <a:gd name="connsiteY50" fmla="*/ 1700784 h 3145536"/>
                  <a:gd name="connsiteX51" fmla="*/ 2980944 w 6153912"/>
                  <a:gd name="connsiteY51" fmla="*/ 1728216 h 3145536"/>
                  <a:gd name="connsiteX52" fmla="*/ 2980944 w 6153912"/>
                  <a:gd name="connsiteY52" fmla="*/ 1728216 h 3145536"/>
                  <a:gd name="connsiteX53" fmla="*/ 2075688 w 6153912"/>
                  <a:gd name="connsiteY53" fmla="*/ 2112264 h 3145536"/>
                  <a:gd name="connsiteX54" fmla="*/ 1865376 w 6153912"/>
                  <a:gd name="connsiteY54" fmla="*/ 2221992 h 3145536"/>
                  <a:gd name="connsiteX55" fmla="*/ 1426464 w 6153912"/>
                  <a:gd name="connsiteY55" fmla="*/ 2432304 h 3145536"/>
                  <a:gd name="connsiteX56" fmla="*/ 850392 w 6153912"/>
                  <a:gd name="connsiteY56" fmla="*/ 2734056 h 3145536"/>
                  <a:gd name="connsiteX57" fmla="*/ 850392 w 6153912"/>
                  <a:gd name="connsiteY57" fmla="*/ 2734056 h 3145536"/>
                  <a:gd name="connsiteX58" fmla="*/ 347472 w 6153912"/>
                  <a:gd name="connsiteY58" fmla="*/ 3008376 h 3145536"/>
                  <a:gd name="connsiteX59" fmla="*/ 0 w 6153912"/>
                  <a:gd name="connsiteY59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255264 w 6153912"/>
                  <a:gd name="connsiteY8" fmla="*/ 832104 h 3145536"/>
                  <a:gd name="connsiteX9" fmla="*/ 3310128 w 6153912"/>
                  <a:gd name="connsiteY9" fmla="*/ 813816 h 3145536"/>
                  <a:gd name="connsiteX10" fmla="*/ 3364992 w 6153912"/>
                  <a:gd name="connsiteY10" fmla="*/ 795528 h 3145536"/>
                  <a:gd name="connsiteX11" fmla="*/ 3392424 w 6153912"/>
                  <a:gd name="connsiteY11" fmla="*/ 777240 h 3145536"/>
                  <a:gd name="connsiteX12" fmla="*/ 3447288 w 6153912"/>
                  <a:gd name="connsiteY12" fmla="*/ 758952 h 3145536"/>
                  <a:gd name="connsiteX13" fmla="*/ 3529584 w 6153912"/>
                  <a:gd name="connsiteY13" fmla="*/ 713232 h 3145536"/>
                  <a:gd name="connsiteX14" fmla="*/ 3584448 w 6153912"/>
                  <a:gd name="connsiteY14" fmla="*/ 667512 h 3145536"/>
                  <a:gd name="connsiteX15" fmla="*/ 3611880 w 6153912"/>
                  <a:gd name="connsiteY15" fmla="*/ 658368 h 3145536"/>
                  <a:gd name="connsiteX16" fmla="*/ 3630168 w 6153912"/>
                  <a:gd name="connsiteY16" fmla="*/ 630936 h 3145536"/>
                  <a:gd name="connsiteX17" fmla="*/ 3694176 w 6153912"/>
                  <a:gd name="connsiteY17" fmla="*/ 594360 h 3145536"/>
                  <a:gd name="connsiteX18" fmla="*/ 3694176 w 6153912"/>
                  <a:gd name="connsiteY18" fmla="*/ 594360 h 3145536"/>
                  <a:gd name="connsiteX19" fmla="*/ 3794760 w 6153912"/>
                  <a:gd name="connsiteY19" fmla="*/ 530352 h 3145536"/>
                  <a:gd name="connsiteX20" fmla="*/ 3913632 w 6153912"/>
                  <a:gd name="connsiteY20" fmla="*/ 475488 h 3145536"/>
                  <a:gd name="connsiteX21" fmla="*/ 3941064 w 6153912"/>
                  <a:gd name="connsiteY21" fmla="*/ 457200 h 3145536"/>
                  <a:gd name="connsiteX22" fmla="*/ 4023360 w 6153912"/>
                  <a:gd name="connsiteY22" fmla="*/ 429768 h 3145536"/>
                  <a:gd name="connsiteX23" fmla="*/ 4078224 w 6153912"/>
                  <a:gd name="connsiteY23" fmla="*/ 420624 h 3145536"/>
                  <a:gd name="connsiteX24" fmla="*/ 4169664 w 6153912"/>
                  <a:gd name="connsiteY24" fmla="*/ 374904 h 3145536"/>
                  <a:gd name="connsiteX25" fmla="*/ 4197096 w 6153912"/>
                  <a:gd name="connsiteY25" fmla="*/ 356616 h 3145536"/>
                  <a:gd name="connsiteX26" fmla="*/ 4270248 w 6153912"/>
                  <a:gd name="connsiteY26" fmla="*/ 338328 h 3145536"/>
                  <a:gd name="connsiteX27" fmla="*/ 4297680 w 6153912"/>
                  <a:gd name="connsiteY27" fmla="*/ 320040 h 3145536"/>
                  <a:gd name="connsiteX28" fmla="*/ 4416552 w 6153912"/>
                  <a:gd name="connsiteY28" fmla="*/ 320040 h 3145536"/>
                  <a:gd name="connsiteX29" fmla="*/ 4416552 w 6153912"/>
                  <a:gd name="connsiteY29" fmla="*/ 320040 h 3145536"/>
                  <a:gd name="connsiteX30" fmla="*/ 4983480 w 6153912"/>
                  <a:gd name="connsiteY30" fmla="*/ 182880 h 3145536"/>
                  <a:gd name="connsiteX31" fmla="*/ 5623560 w 6153912"/>
                  <a:gd name="connsiteY31" fmla="*/ 54864 h 3145536"/>
                  <a:gd name="connsiteX32" fmla="*/ 6153912 w 6153912"/>
                  <a:gd name="connsiteY32" fmla="*/ 0 h 3145536"/>
                  <a:gd name="connsiteX33" fmla="*/ 6117336 w 6153912"/>
                  <a:gd name="connsiteY33" fmla="*/ 1225296 h 3145536"/>
                  <a:gd name="connsiteX34" fmla="*/ 5358384 w 6153912"/>
                  <a:gd name="connsiteY34" fmla="*/ 1261872 h 3145536"/>
                  <a:gd name="connsiteX35" fmla="*/ 4434840 w 6153912"/>
                  <a:gd name="connsiteY35" fmla="*/ 1380744 h 3145536"/>
                  <a:gd name="connsiteX36" fmla="*/ 4306824 w 6153912"/>
                  <a:gd name="connsiteY36" fmla="*/ 1417320 h 3145536"/>
                  <a:gd name="connsiteX37" fmla="*/ 4279392 w 6153912"/>
                  <a:gd name="connsiteY37" fmla="*/ 1426464 h 3145536"/>
                  <a:gd name="connsiteX38" fmla="*/ 4215384 w 6153912"/>
                  <a:gd name="connsiteY38" fmla="*/ 1435608 h 3145536"/>
                  <a:gd name="connsiteX39" fmla="*/ 4187952 w 6153912"/>
                  <a:gd name="connsiteY39" fmla="*/ 1444752 h 3145536"/>
                  <a:gd name="connsiteX40" fmla="*/ 4142232 w 6153912"/>
                  <a:gd name="connsiteY40" fmla="*/ 1472184 h 3145536"/>
                  <a:gd name="connsiteX41" fmla="*/ 4059936 w 6153912"/>
                  <a:gd name="connsiteY41" fmla="*/ 1508760 h 3145536"/>
                  <a:gd name="connsiteX42" fmla="*/ 3611880 w 6153912"/>
                  <a:gd name="connsiteY42" fmla="*/ 1581912 h 3145536"/>
                  <a:gd name="connsiteX43" fmla="*/ 3611880 w 6153912"/>
                  <a:gd name="connsiteY43" fmla="*/ 1581912 h 3145536"/>
                  <a:gd name="connsiteX44" fmla="*/ 3520440 w 6153912"/>
                  <a:gd name="connsiteY44" fmla="*/ 1609344 h 3145536"/>
                  <a:gd name="connsiteX45" fmla="*/ 3493008 w 6153912"/>
                  <a:gd name="connsiteY45" fmla="*/ 1618488 h 3145536"/>
                  <a:gd name="connsiteX46" fmla="*/ 3447288 w 6153912"/>
                  <a:gd name="connsiteY46" fmla="*/ 1627632 h 3145536"/>
                  <a:gd name="connsiteX47" fmla="*/ 3410712 w 6153912"/>
                  <a:gd name="connsiteY47" fmla="*/ 1636776 h 3145536"/>
                  <a:gd name="connsiteX48" fmla="*/ 3209544 w 6153912"/>
                  <a:gd name="connsiteY48" fmla="*/ 1682496 h 3145536"/>
                  <a:gd name="connsiteX49" fmla="*/ 3054096 w 6153912"/>
                  <a:gd name="connsiteY49" fmla="*/ 1700784 h 3145536"/>
                  <a:gd name="connsiteX50" fmla="*/ 2980944 w 6153912"/>
                  <a:gd name="connsiteY50" fmla="*/ 1728216 h 3145536"/>
                  <a:gd name="connsiteX51" fmla="*/ 2980944 w 6153912"/>
                  <a:gd name="connsiteY51" fmla="*/ 1728216 h 3145536"/>
                  <a:gd name="connsiteX52" fmla="*/ 2075688 w 6153912"/>
                  <a:gd name="connsiteY52" fmla="*/ 2112264 h 3145536"/>
                  <a:gd name="connsiteX53" fmla="*/ 1865376 w 6153912"/>
                  <a:gd name="connsiteY53" fmla="*/ 2221992 h 3145536"/>
                  <a:gd name="connsiteX54" fmla="*/ 1426464 w 6153912"/>
                  <a:gd name="connsiteY54" fmla="*/ 2432304 h 3145536"/>
                  <a:gd name="connsiteX55" fmla="*/ 850392 w 6153912"/>
                  <a:gd name="connsiteY55" fmla="*/ 2734056 h 3145536"/>
                  <a:gd name="connsiteX56" fmla="*/ 850392 w 6153912"/>
                  <a:gd name="connsiteY56" fmla="*/ 2734056 h 3145536"/>
                  <a:gd name="connsiteX57" fmla="*/ 347472 w 6153912"/>
                  <a:gd name="connsiteY57" fmla="*/ 3008376 h 3145536"/>
                  <a:gd name="connsiteX58" fmla="*/ 0 w 6153912"/>
                  <a:gd name="connsiteY58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255264 w 6153912"/>
                  <a:gd name="connsiteY8" fmla="*/ 832104 h 3145536"/>
                  <a:gd name="connsiteX9" fmla="*/ 3310128 w 6153912"/>
                  <a:gd name="connsiteY9" fmla="*/ 813816 h 3145536"/>
                  <a:gd name="connsiteX10" fmla="*/ 3364992 w 6153912"/>
                  <a:gd name="connsiteY10" fmla="*/ 795528 h 3145536"/>
                  <a:gd name="connsiteX11" fmla="*/ 3392424 w 6153912"/>
                  <a:gd name="connsiteY11" fmla="*/ 777240 h 3145536"/>
                  <a:gd name="connsiteX12" fmla="*/ 3447288 w 6153912"/>
                  <a:gd name="connsiteY12" fmla="*/ 758952 h 3145536"/>
                  <a:gd name="connsiteX13" fmla="*/ 3529584 w 6153912"/>
                  <a:gd name="connsiteY13" fmla="*/ 713232 h 3145536"/>
                  <a:gd name="connsiteX14" fmla="*/ 3584448 w 6153912"/>
                  <a:gd name="connsiteY14" fmla="*/ 667512 h 3145536"/>
                  <a:gd name="connsiteX15" fmla="*/ 3611880 w 6153912"/>
                  <a:gd name="connsiteY15" fmla="*/ 658368 h 3145536"/>
                  <a:gd name="connsiteX16" fmla="*/ 3630168 w 6153912"/>
                  <a:gd name="connsiteY16" fmla="*/ 630936 h 3145536"/>
                  <a:gd name="connsiteX17" fmla="*/ 3694176 w 6153912"/>
                  <a:gd name="connsiteY17" fmla="*/ 594360 h 3145536"/>
                  <a:gd name="connsiteX18" fmla="*/ 3694176 w 6153912"/>
                  <a:gd name="connsiteY18" fmla="*/ 594360 h 3145536"/>
                  <a:gd name="connsiteX19" fmla="*/ 3794760 w 6153912"/>
                  <a:gd name="connsiteY19" fmla="*/ 530352 h 3145536"/>
                  <a:gd name="connsiteX20" fmla="*/ 3913632 w 6153912"/>
                  <a:gd name="connsiteY20" fmla="*/ 475488 h 3145536"/>
                  <a:gd name="connsiteX21" fmla="*/ 3941064 w 6153912"/>
                  <a:gd name="connsiteY21" fmla="*/ 457200 h 3145536"/>
                  <a:gd name="connsiteX22" fmla="*/ 4023360 w 6153912"/>
                  <a:gd name="connsiteY22" fmla="*/ 429768 h 3145536"/>
                  <a:gd name="connsiteX23" fmla="*/ 4078224 w 6153912"/>
                  <a:gd name="connsiteY23" fmla="*/ 420624 h 3145536"/>
                  <a:gd name="connsiteX24" fmla="*/ 4169664 w 6153912"/>
                  <a:gd name="connsiteY24" fmla="*/ 374904 h 3145536"/>
                  <a:gd name="connsiteX25" fmla="*/ 4197096 w 6153912"/>
                  <a:gd name="connsiteY25" fmla="*/ 356616 h 3145536"/>
                  <a:gd name="connsiteX26" fmla="*/ 4270248 w 6153912"/>
                  <a:gd name="connsiteY26" fmla="*/ 338328 h 3145536"/>
                  <a:gd name="connsiteX27" fmla="*/ 4297680 w 6153912"/>
                  <a:gd name="connsiteY27" fmla="*/ 320040 h 3145536"/>
                  <a:gd name="connsiteX28" fmla="*/ 4416552 w 6153912"/>
                  <a:gd name="connsiteY28" fmla="*/ 320040 h 3145536"/>
                  <a:gd name="connsiteX29" fmla="*/ 4416552 w 6153912"/>
                  <a:gd name="connsiteY29" fmla="*/ 320040 h 3145536"/>
                  <a:gd name="connsiteX30" fmla="*/ 4983480 w 6153912"/>
                  <a:gd name="connsiteY30" fmla="*/ 182880 h 3145536"/>
                  <a:gd name="connsiteX31" fmla="*/ 5623560 w 6153912"/>
                  <a:gd name="connsiteY31" fmla="*/ 54864 h 3145536"/>
                  <a:gd name="connsiteX32" fmla="*/ 6153912 w 6153912"/>
                  <a:gd name="connsiteY32" fmla="*/ 0 h 3145536"/>
                  <a:gd name="connsiteX33" fmla="*/ 6117336 w 6153912"/>
                  <a:gd name="connsiteY33" fmla="*/ 1225296 h 3145536"/>
                  <a:gd name="connsiteX34" fmla="*/ 5358384 w 6153912"/>
                  <a:gd name="connsiteY34" fmla="*/ 1261872 h 3145536"/>
                  <a:gd name="connsiteX35" fmla="*/ 4434840 w 6153912"/>
                  <a:gd name="connsiteY35" fmla="*/ 1380744 h 3145536"/>
                  <a:gd name="connsiteX36" fmla="*/ 4306824 w 6153912"/>
                  <a:gd name="connsiteY36" fmla="*/ 1417320 h 3145536"/>
                  <a:gd name="connsiteX37" fmla="*/ 4279392 w 6153912"/>
                  <a:gd name="connsiteY37" fmla="*/ 1426464 h 3145536"/>
                  <a:gd name="connsiteX38" fmla="*/ 4215384 w 6153912"/>
                  <a:gd name="connsiteY38" fmla="*/ 1435608 h 3145536"/>
                  <a:gd name="connsiteX39" fmla="*/ 4187952 w 6153912"/>
                  <a:gd name="connsiteY39" fmla="*/ 1444752 h 3145536"/>
                  <a:gd name="connsiteX40" fmla="*/ 4142232 w 6153912"/>
                  <a:gd name="connsiteY40" fmla="*/ 1472184 h 3145536"/>
                  <a:gd name="connsiteX41" fmla="*/ 3611880 w 6153912"/>
                  <a:gd name="connsiteY41" fmla="*/ 1581912 h 3145536"/>
                  <a:gd name="connsiteX42" fmla="*/ 3611880 w 6153912"/>
                  <a:gd name="connsiteY42" fmla="*/ 1581912 h 3145536"/>
                  <a:gd name="connsiteX43" fmla="*/ 3520440 w 6153912"/>
                  <a:gd name="connsiteY43" fmla="*/ 1609344 h 3145536"/>
                  <a:gd name="connsiteX44" fmla="*/ 3493008 w 6153912"/>
                  <a:gd name="connsiteY44" fmla="*/ 1618488 h 3145536"/>
                  <a:gd name="connsiteX45" fmla="*/ 3447288 w 6153912"/>
                  <a:gd name="connsiteY45" fmla="*/ 1627632 h 3145536"/>
                  <a:gd name="connsiteX46" fmla="*/ 3410712 w 6153912"/>
                  <a:gd name="connsiteY46" fmla="*/ 1636776 h 3145536"/>
                  <a:gd name="connsiteX47" fmla="*/ 3209544 w 6153912"/>
                  <a:gd name="connsiteY47" fmla="*/ 1682496 h 3145536"/>
                  <a:gd name="connsiteX48" fmla="*/ 3054096 w 6153912"/>
                  <a:gd name="connsiteY48" fmla="*/ 1700784 h 3145536"/>
                  <a:gd name="connsiteX49" fmla="*/ 2980944 w 6153912"/>
                  <a:gd name="connsiteY49" fmla="*/ 1728216 h 3145536"/>
                  <a:gd name="connsiteX50" fmla="*/ 2980944 w 6153912"/>
                  <a:gd name="connsiteY50" fmla="*/ 1728216 h 3145536"/>
                  <a:gd name="connsiteX51" fmla="*/ 2075688 w 6153912"/>
                  <a:gd name="connsiteY51" fmla="*/ 2112264 h 3145536"/>
                  <a:gd name="connsiteX52" fmla="*/ 1865376 w 6153912"/>
                  <a:gd name="connsiteY52" fmla="*/ 2221992 h 3145536"/>
                  <a:gd name="connsiteX53" fmla="*/ 1426464 w 6153912"/>
                  <a:gd name="connsiteY53" fmla="*/ 2432304 h 3145536"/>
                  <a:gd name="connsiteX54" fmla="*/ 850392 w 6153912"/>
                  <a:gd name="connsiteY54" fmla="*/ 2734056 h 3145536"/>
                  <a:gd name="connsiteX55" fmla="*/ 850392 w 6153912"/>
                  <a:gd name="connsiteY55" fmla="*/ 2734056 h 3145536"/>
                  <a:gd name="connsiteX56" fmla="*/ 347472 w 6153912"/>
                  <a:gd name="connsiteY56" fmla="*/ 3008376 h 3145536"/>
                  <a:gd name="connsiteX57" fmla="*/ 0 w 6153912"/>
                  <a:gd name="connsiteY57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255264 w 6153912"/>
                  <a:gd name="connsiteY8" fmla="*/ 832104 h 3145536"/>
                  <a:gd name="connsiteX9" fmla="*/ 3310128 w 6153912"/>
                  <a:gd name="connsiteY9" fmla="*/ 813816 h 3145536"/>
                  <a:gd name="connsiteX10" fmla="*/ 3364992 w 6153912"/>
                  <a:gd name="connsiteY10" fmla="*/ 795528 h 3145536"/>
                  <a:gd name="connsiteX11" fmla="*/ 3392424 w 6153912"/>
                  <a:gd name="connsiteY11" fmla="*/ 777240 h 3145536"/>
                  <a:gd name="connsiteX12" fmla="*/ 3447288 w 6153912"/>
                  <a:gd name="connsiteY12" fmla="*/ 758952 h 3145536"/>
                  <a:gd name="connsiteX13" fmla="*/ 3529584 w 6153912"/>
                  <a:gd name="connsiteY13" fmla="*/ 713232 h 3145536"/>
                  <a:gd name="connsiteX14" fmla="*/ 3584448 w 6153912"/>
                  <a:gd name="connsiteY14" fmla="*/ 667512 h 3145536"/>
                  <a:gd name="connsiteX15" fmla="*/ 3611880 w 6153912"/>
                  <a:gd name="connsiteY15" fmla="*/ 658368 h 3145536"/>
                  <a:gd name="connsiteX16" fmla="*/ 3630168 w 6153912"/>
                  <a:gd name="connsiteY16" fmla="*/ 630936 h 3145536"/>
                  <a:gd name="connsiteX17" fmla="*/ 3694176 w 6153912"/>
                  <a:gd name="connsiteY17" fmla="*/ 594360 h 3145536"/>
                  <a:gd name="connsiteX18" fmla="*/ 3694176 w 6153912"/>
                  <a:gd name="connsiteY18" fmla="*/ 594360 h 3145536"/>
                  <a:gd name="connsiteX19" fmla="*/ 3794760 w 6153912"/>
                  <a:gd name="connsiteY19" fmla="*/ 530352 h 3145536"/>
                  <a:gd name="connsiteX20" fmla="*/ 3913632 w 6153912"/>
                  <a:gd name="connsiteY20" fmla="*/ 475488 h 3145536"/>
                  <a:gd name="connsiteX21" fmla="*/ 3941064 w 6153912"/>
                  <a:gd name="connsiteY21" fmla="*/ 457200 h 3145536"/>
                  <a:gd name="connsiteX22" fmla="*/ 4023360 w 6153912"/>
                  <a:gd name="connsiteY22" fmla="*/ 429768 h 3145536"/>
                  <a:gd name="connsiteX23" fmla="*/ 4078224 w 6153912"/>
                  <a:gd name="connsiteY23" fmla="*/ 420624 h 3145536"/>
                  <a:gd name="connsiteX24" fmla="*/ 4169664 w 6153912"/>
                  <a:gd name="connsiteY24" fmla="*/ 374904 h 3145536"/>
                  <a:gd name="connsiteX25" fmla="*/ 4197096 w 6153912"/>
                  <a:gd name="connsiteY25" fmla="*/ 356616 h 3145536"/>
                  <a:gd name="connsiteX26" fmla="*/ 4270248 w 6153912"/>
                  <a:gd name="connsiteY26" fmla="*/ 338328 h 3145536"/>
                  <a:gd name="connsiteX27" fmla="*/ 4297680 w 6153912"/>
                  <a:gd name="connsiteY27" fmla="*/ 320040 h 3145536"/>
                  <a:gd name="connsiteX28" fmla="*/ 4416552 w 6153912"/>
                  <a:gd name="connsiteY28" fmla="*/ 320040 h 3145536"/>
                  <a:gd name="connsiteX29" fmla="*/ 4416552 w 6153912"/>
                  <a:gd name="connsiteY29" fmla="*/ 320040 h 3145536"/>
                  <a:gd name="connsiteX30" fmla="*/ 4983480 w 6153912"/>
                  <a:gd name="connsiteY30" fmla="*/ 182880 h 3145536"/>
                  <a:gd name="connsiteX31" fmla="*/ 5623560 w 6153912"/>
                  <a:gd name="connsiteY31" fmla="*/ 54864 h 3145536"/>
                  <a:gd name="connsiteX32" fmla="*/ 6153912 w 6153912"/>
                  <a:gd name="connsiteY32" fmla="*/ 0 h 3145536"/>
                  <a:gd name="connsiteX33" fmla="*/ 6117336 w 6153912"/>
                  <a:gd name="connsiteY33" fmla="*/ 1225296 h 3145536"/>
                  <a:gd name="connsiteX34" fmla="*/ 5358384 w 6153912"/>
                  <a:gd name="connsiteY34" fmla="*/ 1261872 h 3145536"/>
                  <a:gd name="connsiteX35" fmla="*/ 4434840 w 6153912"/>
                  <a:gd name="connsiteY35" fmla="*/ 1380744 h 3145536"/>
                  <a:gd name="connsiteX36" fmla="*/ 4306824 w 6153912"/>
                  <a:gd name="connsiteY36" fmla="*/ 1417320 h 3145536"/>
                  <a:gd name="connsiteX37" fmla="*/ 4279392 w 6153912"/>
                  <a:gd name="connsiteY37" fmla="*/ 1426464 h 3145536"/>
                  <a:gd name="connsiteX38" fmla="*/ 4215384 w 6153912"/>
                  <a:gd name="connsiteY38" fmla="*/ 1435608 h 3145536"/>
                  <a:gd name="connsiteX39" fmla="*/ 4187952 w 6153912"/>
                  <a:gd name="connsiteY39" fmla="*/ 1444752 h 3145536"/>
                  <a:gd name="connsiteX40" fmla="*/ 3611880 w 6153912"/>
                  <a:gd name="connsiteY40" fmla="*/ 1581912 h 3145536"/>
                  <a:gd name="connsiteX41" fmla="*/ 3611880 w 6153912"/>
                  <a:gd name="connsiteY41" fmla="*/ 1581912 h 3145536"/>
                  <a:gd name="connsiteX42" fmla="*/ 3520440 w 6153912"/>
                  <a:gd name="connsiteY42" fmla="*/ 1609344 h 3145536"/>
                  <a:gd name="connsiteX43" fmla="*/ 3493008 w 6153912"/>
                  <a:gd name="connsiteY43" fmla="*/ 1618488 h 3145536"/>
                  <a:gd name="connsiteX44" fmla="*/ 3447288 w 6153912"/>
                  <a:gd name="connsiteY44" fmla="*/ 1627632 h 3145536"/>
                  <a:gd name="connsiteX45" fmla="*/ 3410712 w 6153912"/>
                  <a:gd name="connsiteY45" fmla="*/ 1636776 h 3145536"/>
                  <a:gd name="connsiteX46" fmla="*/ 3209544 w 6153912"/>
                  <a:gd name="connsiteY46" fmla="*/ 1682496 h 3145536"/>
                  <a:gd name="connsiteX47" fmla="*/ 3054096 w 6153912"/>
                  <a:gd name="connsiteY47" fmla="*/ 1700784 h 3145536"/>
                  <a:gd name="connsiteX48" fmla="*/ 2980944 w 6153912"/>
                  <a:gd name="connsiteY48" fmla="*/ 1728216 h 3145536"/>
                  <a:gd name="connsiteX49" fmla="*/ 2980944 w 6153912"/>
                  <a:gd name="connsiteY49" fmla="*/ 1728216 h 3145536"/>
                  <a:gd name="connsiteX50" fmla="*/ 2075688 w 6153912"/>
                  <a:gd name="connsiteY50" fmla="*/ 2112264 h 3145536"/>
                  <a:gd name="connsiteX51" fmla="*/ 1865376 w 6153912"/>
                  <a:gd name="connsiteY51" fmla="*/ 2221992 h 3145536"/>
                  <a:gd name="connsiteX52" fmla="*/ 1426464 w 6153912"/>
                  <a:gd name="connsiteY52" fmla="*/ 2432304 h 3145536"/>
                  <a:gd name="connsiteX53" fmla="*/ 850392 w 6153912"/>
                  <a:gd name="connsiteY53" fmla="*/ 2734056 h 3145536"/>
                  <a:gd name="connsiteX54" fmla="*/ 850392 w 6153912"/>
                  <a:gd name="connsiteY54" fmla="*/ 2734056 h 3145536"/>
                  <a:gd name="connsiteX55" fmla="*/ 347472 w 6153912"/>
                  <a:gd name="connsiteY55" fmla="*/ 3008376 h 3145536"/>
                  <a:gd name="connsiteX56" fmla="*/ 0 w 6153912"/>
                  <a:gd name="connsiteY56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255264 w 6153912"/>
                  <a:gd name="connsiteY8" fmla="*/ 832104 h 3145536"/>
                  <a:gd name="connsiteX9" fmla="*/ 3310128 w 6153912"/>
                  <a:gd name="connsiteY9" fmla="*/ 813816 h 3145536"/>
                  <a:gd name="connsiteX10" fmla="*/ 3364992 w 6153912"/>
                  <a:gd name="connsiteY10" fmla="*/ 795528 h 3145536"/>
                  <a:gd name="connsiteX11" fmla="*/ 3392424 w 6153912"/>
                  <a:gd name="connsiteY11" fmla="*/ 777240 h 3145536"/>
                  <a:gd name="connsiteX12" fmla="*/ 3447288 w 6153912"/>
                  <a:gd name="connsiteY12" fmla="*/ 758952 h 3145536"/>
                  <a:gd name="connsiteX13" fmla="*/ 3529584 w 6153912"/>
                  <a:gd name="connsiteY13" fmla="*/ 713232 h 3145536"/>
                  <a:gd name="connsiteX14" fmla="*/ 3584448 w 6153912"/>
                  <a:gd name="connsiteY14" fmla="*/ 667512 h 3145536"/>
                  <a:gd name="connsiteX15" fmla="*/ 3611880 w 6153912"/>
                  <a:gd name="connsiteY15" fmla="*/ 658368 h 3145536"/>
                  <a:gd name="connsiteX16" fmla="*/ 3630168 w 6153912"/>
                  <a:gd name="connsiteY16" fmla="*/ 630936 h 3145536"/>
                  <a:gd name="connsiteX17" fmla="*/ 3694176 w 6153912"/>
                  <a:gd name="connsiteY17" fmla="*/ 594360 h 3145536"/>
                  <a:gd name="connsiteX18" fmla="*/ 3694176 w 6153912"/>
                  <a:gd name="connsiteY18" fmla="*/ 594360 h 3145536"/>
                  <a:gd name="connsiteX19" fmla="*/ 3794760 w 6153912"/>
                  <a:gd name="connsiteY19" fmla="*/ 530352 h 3145536"/>
                  <a:gd name="connsiteX20" fmla="*/ 3913632 w 6153912"/>
                  <a:gd name="connsiteY20" fmla="*/ 475488 h 3145536"/>
                  <a:gd name="connsiteX21" fmla="*/ 3941064 w 6153912"/>
                  <a:gd name="connsiteY21" fmla="*/ 457200 h 3145536"/>
                  <a:gd name="connsiteX22" fmla="*/ 4023360 w 6153912"/>
                  <a:gd name="connsiteY22" fmla="*/ 429768 h 3145536"/>
                  <a:gd name="connsiteX23" fmla="*/ 4078224 w 6153912"/>
                  <a:gd name="connsiteY23" fmla="*/ 420624 h 3145536"/>
                  <a:gd name="connsiteX24" fmla="*/ 4169664 w 6153912"/>
                  <a:gd name="connsiteY24" fmla="*/ 374904 h 3145536"/>
                  <a:gd name="connsiteX25" fmla="*/ 4197096 w 6153912"/>
                  <a:gd name="connsiteY25" fmla="*/ 356616 h 3145536"/>
                  <a:gd name="connsiteX26" fmla="*/ 4270248 w 6153912"/>
                  <a:gd name="connsiteY26" fmla="*/ 338328 h 3145536"/>
                  <a:gd name="connsiteX27" fmla="*/ 4297680 w 6153912"/>
                  <a:gd name="connsiteY27" fmla="*/ 320040 h 3145536"/>
                  <a:gd name="connsiteX28" fmla="*/ 4416552 w 6153912"/>
                  <a:gd name="connsiteY28" fmla="*/ 320040 h 3145536"/>
                  <a:gd name="connsiteX29" fmla="*/ 4416552 w 6153912"/>
                  <a:gd name="connsiteY29" fmla="*/ 320040 h 3145536"/>
                  <a:gd name="connsiteX30" fmla="*/ 4983480 w 6153912"/>
                  <a:gd name="connsiteY30" fmla="*/ 182880 h 3145536"/>
                  <a:gd name="connsiteX31" fmla="*/ 5623560 w 6153912"/>
                  <a:gd name="connsiteY31" fmla="*/ 54864 h 3145536"/>
                  <a:gd name="connsiteX32" fmla="*/ 6153912 w 6153912"/>
                  <a:gd name="connsiteY32" fmla="*/ 0 h 3145536"/>
                  <a:gd name="connsiteX33" fmla="*/ 6117336 w 6153912"/>
                  <a:gd name="connsiteY33" fmla="*/ 1225296 h 3145536"/>
                  <a:gd name="connsiteX34" fmla="*/ 5358384 w 6153912"/>
                  <a:gd name="connsiteY34" fmla="*/ 1261872 h 3145536"/>
                  <a:gd name="connsiteX35" fmla="*/ 4434840 w 6153912"/>
                  <a:gd name="connsiteY35" fmla="*/ 1380744 h 3145536"/>
                  <a:gd name="connsiteX36" fmla="*/ 4306824 w 6153912"/>
                  <a:gd name="connsiteY36" fmla="*/ 1417320 h 3145536"/>
                  <a:gd name="connsiteX37" fmla="*/ 4279392 w 6153912"/>
                  <a:gd name="connsiteY37" fmla="*/ 1426464 h 3145536"/>
                  <a:gd name="connsiteX38" fmla="*/ 4215384 w 6153912"/>
                  <a:gd name="connsiteY38" fmla="*/ 1435608 h 3145536"/>
                  <a:gd name="connsiteX39" fmla="*/ 4187952 w 6153912"/>
                  <a:gd name="connsiteY39" fmla="*/ 1444752 h 3145536"/>
                  <a:gd name="connsiteX40" fmla="*/ 3611880 w 6153912"/>
                  <a:gd name="connsiteY40" fmla="*/ 1581912 h 3145536"/>
                  <a:gd name="connsiteX41" fmla="*/ 3611880 w 6153912"/>
                  <a:gd name="connsiteY41" fmla="*/ 1581912 h 3145536"/>
                  <a:gd name="connsiteX42" fmla="*/ 3520440 w 6153912"/>
                  <a:gd name="connsiteY42" fmla="*/ 1609344 h 3145536"/>
                  <a:gd name="connsiteX43" fmla="*/ 3493008 w 6153912"/>
                  <a:gd name="connsiteY43" fmla="*/ 1618488 h 3145536"/>
                  <a:gd name="connsiteX44" fmla="*/ 3447288 w 6153912"/>
                  <a:gd name="connsiteY44" fmla="*/ 1627632 h 3145536"/>
                  <a:gd name="connsiteX45" fmla="*/ 3410712 w 6153912"/>
                  <a:gd name="connsiteY45" fmla="*/ 1636776 h 3145536"/>
                  <a:gd name="connsiteX46" fmla="*/ 3209544 w 6153912"/>
                  <a:gd name="connsiteY46" fmla="*/ 1682496 h 3145536"/>
                  <a:gd name="connsiteX47" fmla="*/ 3054096 w 6153912"/>
                  <a:gd name="connsiteY47" fmla="*/ 1700784 h 3145536"/>
                  <a:gd name="connsiteX48" fmla="*/ 2980944 w 6153912"/>
                  <a:gd name="connsiteY48" fmla="*/ 1728216 h 3145536"/>
                  <a:gd name="connsiteX49" fmla="*/ 2980944 w 6153912"/>
                  <a:gd name="connsiteY49" fmla="*/ 1728216 h 3145536"/>
                  <a:gd name="connsiteX50" fmla="*/ 2075688 w 6153912"/>
                  <a:gd name="connsiteY50" fmla="*/ 2112264 h 3145536"/>
                  <a:gd name="connsiteX51" fmla="*/ 1865376 w 6153912"/>
                  <a:gd name="connsiteY51" fmla="*/ 2221992 h 3145536"/>
                  <a:gd name="connsiteX52" fmla="*/ 1426464 w 6153912"/>
                  <a:gd name="connsiteY52" fmla="*/ 2432304 h 3145536"/>
                  <a:gd name="connsiteX53" fmla="*/ 850392 w 6153912"/>
                  <a:gd name="connsiteY53" fmla="*/ 2734056 h 3145536"/>
                  <a:gd name="connsiteX54" fmla="*/ 850392 w 6153912"/>
                  <a:gd name="connsiteY54" fmla="*/ 2734056 h 3145536"/>
                  <a:gd name="connsiteX55" fmla="*/ 347472 w 6153912"/>
                  <a:gd name="connsiteY55" fmla="*/ 3008376 h 3145536"/>
                  <a:gd name="connsiteX56" fmla="*/ 0 w 6153912"/>
                  <a:gd name="connsiteY56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255264 w 6153912"/>
                  <a:gd name="connsiteY8" fmla="*/ 832104 h 3145536"/>
                  <a:gd name="connsiteX9" fmla="*/ 3310128 w 6153912"/>
                  <a:gd name="connsiteY9" fmla="*/ 813816 h 3145536"/>
                  <a:gd name="connsiteX10" fmla="*/ 3364992 w 6153912"/>
                  <a:gd name="connsiteY10" fmla="*/ 795528 h 3145536"/>
                  <a:gd name="connsiteX11" fmla="*/ 3392424 w 6153912"/>
                  <a:gd name="connsiteY11" fmla="*/ 777240 h 3145536"/>
                  <a:gd name="connsiteX12" fmla="*/ 3447288 w 6153912"/>
                  <a:gd name="connsiteY12" fmla="*/ 758952 h 3145536"/>
                  <a:gd name="connsiteX13" fmla="*/ 3529584 w 6153912"/>
                  <a:gd name="connsiteY13" fmla="*/ 713232 h 3145536"/>
                  <a:gd name="connsiteX14" fmla="*/ 3584448 w 6153912"/>
                  <a:gd name="connsiteY14" fmla="*/ 667512 h 3145536"/>
                  <a:gd name="connsiteX15" fmla="*/ 3611880 w 6153912"/>
                  <a:gd name="connsiteY15" fmla="*/ 658368 h 3145536"/>
                  <a:gd name="connsiteX16" fmla="*/ 3630168 w 6153912"/>
                  <a:gd name="connsiteY16" fmla="*/ 630936 h 3145536"/>
                  <a:gd name="connsiteX17" fmla="*/ 3694176 w 6153912"/>
                  <a:gd name="connsiteY17" fmla="*/ 594360 h 3145536"/>
                  <a:gd name="connsiteX18" fmla="*/ 3694176 w 6153912"/>
                  <a:gd name="connsiteY18" fmla="*/ 594360 h 3145536"/>
                  <a:gd name="connsiteX19" fmla="*/ 3794760 w 6153912"/>
                  <a:gd name="connsiteY19" fmla="*/ 530352 h 3145536"/>
                  <a:gd name="connsiteX20" fmla="*/ 3913632 w 6153912"/>
                  <a:gd name="connsiteY20" fmla="*/ 475488 h 3145536"/>
                  <a:gd name="connsiteX21" fmla="*/ 3941064 w 6153912"/>
                  <a:gd name="connsiteY21" fmla="*/ 457200 h 3145536"/>
                  <a:gd name="connsiteX22" fmla="*/ 4023360 w 6153912"/>
                  <a:gd name="connsiteY22" fmla="*/ 429768 h 3145536"/>
                  <a:gd name="connsiteX23" fmla="*/ 4078224 w 6153912"/>
                  <a:gd name="connsiteY23" fmla="*/ 420624 h 3145536"/>
                  <a:gd name="connsiteX24" fmla="*/ 4169664 w 6153912"/>
                  <a:gd name="connsiteY24" fmla="*/ 374904 h 3145536"/>
                  <a:gd name="connsiteX25" fmla="*/ 4197096 w 6153912"/>
                  <a:gd name="connsiteY25" fmla="*/ 356616 h 3145536"/>
                  <a:gd name="connsiteX26" fmla="*/ 4270248 w 6153912"/>
                  <a:gd name="connsiteY26" fmla="*/ 338328 h 3145536"/>
                  <a:gd name="connsiteX27" fmla="*/ 4297680 w 6153912"/>
                  <a:gd name="connsiteY27" fmla="*/ 320040 h 3145536"/>
                  <a:gd name="connsiteX28" fmla="*/ 4416552 w 6153912"/>
                  <a:gd name="connsiteY28" fmla="*/ 320040 h 3145536"/>
                  <a:gd name="connsiteX29" fmla="*/ 4416552 w 6153912"/>
                  <a:gd name="connsiteY29" fmla="*/ 320040 h 3145536"/>
                  <a:gd name="connsiteX30" fmla="*/ 4983480 w 6153912"/>
                  <a:gd name="connsiteY30" fmla="*/ 182880 h 3145536"/>
                  <a:gd name="connsiteX31" fmla="*/ 5623560 w 6153912"/>
                  <a:gd name="connsiteY31" fmla="*/ 54864 h 3145536"/>
                  <a:gd name="connsiteX32" fmla="*/ 6153912 w 6153912"/>
                  <a:gd name="connsiteY32" fmla="*/ 0 h 3145536"/>
                  <a:gd name="connsiteX33" fmla="*/ 6117336 w 6153912"/>
                  <a:gd name="connsiteY33" fmla="*/ 1225296 h 3145536"/>
                  <a:gd name="connsiteX34" fmla="*/ 5358384 w 6153912"/>
                  <a:gd name="connsiteY34" fmla="*/ 1261872 h 3145536"/>
                  <a:gd name="connsiteX35" fmla="*/ 4434840 w 6153912"/>
                  <a:gd name="connsiteY35" fmla="*/ 1380744 h 3145536"/>
                  <a:gd name="connsiteX36" fmla="*/ 4306824 w 6153912"/>
                  <a:gd name="connsiteY36" fmla="*/ 1417320 h 3145536"/>
                  <a:gd name="connsiteX37" fmla="*/ 4279392 w 6153912"/>
                  <a:gd name="connsiteY37" fmla="*/ 1426464 h 3145536"/>
                  <a:gd name="connsiteX38" fmla="*/ 4215384 w 6153912"/>
                  <a:gd name="connsiteY38" fmla="*/ 1435608 h 3145536"/>
                  <a:gd name="connsiteX39" fmla="*/ 4187952 w 6153912"/>
                  <a:gd name="connsiteY39" fmla="*/ 1444752 h 3145536"/>
                  <a:gd name="connsiteX40" fmla="*/ 3611880 w 6153912"/>
                  <a:gd name="connsiteY40" fmla="*/ 1581912 h 3145536"/>
                  <a:gd name="connsiteX41" fmla="*/ 3611880 w 6153912"/>
                  <a:gd name="connsiteY41" fmla="*/ 1581912 h 3145536"/>
                  <a:gd name="connsiteX42" fmla="*/ 3520440 w 6153912"/>
                  <a:gd name="connsiteY42" fmla="*/ 1609344 h 3145536"/>
                  <a:gd name="connsiteX43" fmla="*/ 3493008 w 6153912"/>
                  <a:gd name="connsiteY43" fmla="*/ 1618488 h 3145536"/>
                  <a:gd name="connsiteX44" fmla="*/ 3447288 w 6153912"/>
                  <a:gd name="connsiteY44" fmla="*/ 1627632 h 3145536"/>
                  <a:gd name="connsiteX45" fmla="*/ 3410712 w 6153912"/>
                  <a:gd name="connsiteY45" fmla="*/ 1636776 h 3145536"/>
                  <a:gd name="connsiteX46" fmla="*/ 3209544 w 6153912"/>
                  <a:gd name="connsiteY46" fmla="*/ 1682496 h 3145536"/>
                  <a:gd name="connsiteX47" fmla="*/ 3054096 w 6153912"/>
                  <a:gd name="connsiteY47" fmla="*/ 1700784 h 3145536"/>
                  <a:gd name="connsiteX48" fmla="*/ 2980944 w 6153912"/>
                  <a:gd name="connsiteY48" fmla="*/ 1728216 h 3145536"/>
                  <a:gd name="connsiteX49" fmla="*/ 2980944 w 6153912"/>
                  <a:gd name="connsiteY49" fmla="*/ 1728216 h 3145536"/>
                  <a:gd name="connsiteX50" fmla="*/ 2075688 w 6153912"/>
                  <a:gd name="connsiteY50" fmla="*/ 2112264 h 3145536"/>
                  <a:gd name="connsiteX51" fmla="*/ 1865376 w 6153912"/>
                  <a:gd name="connsiteY51" fmla="*/ 2221992 h 3145536"/>
                  <a:gd name="connsiteX52" fmla="*/ 1426464 w 6153912"/>
                  <a:gd name="connsiteY52" fmla="*/ 2432304 h 3145536"/>
                  <a:gd name="connsiteX53" fmla="*/ 850392 w 6153912"/>
                  <a:gd name="connsiteY53" fmla="*/ 2734056 h 3145536"/>
                  <a:gd name="connsiteX54" fmla="*/ 850392 w 6153912"/>
                  <a:gd name="connsiteY54" fmla="*/ 2734056 h 3145536"/>
                  <a:gd name="connsiteX55" fmla="*/ 347472 w 6153912"/>
                  <a:gd name="connsiteY55" fmla="*/ 3008376 h 3145536"/>
                  <a:gd name="connsiteX56" fmla="*/ 0 w 6153912"/>
                  <a:gd name="connsiteY56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255264 w 6153912"/>
                  <a:gd name="connsiteY8" fmla="*/ 832104 h 3145536"/>
                  <a:gd name="connsiteX9" fmla="*/ 3310128 w 6153912"/>
                  <a:gd name="connsiteY9" fmla="*/ 813816 h 3145536"/>
                  <a:gd name="connsiteX10" fmla="*/ 3364992 w 6153912"/>
                  <a:gd name="connsiteY10" fmla="*/ 795528 h 3145536"/>
                  <a:gd name="connsiteX11" fmla="*/ 3392424 w 6153912"/>
                  <a:gd name="connsiteY11" fmla="*/ 777240 h 3145536"/>
                  <a:gd name="connsiteX12" fmla="*/ 3447288 w 6153912"/>
                  <a:gd name="connsiteY12" fmla="*/ 758952 h 3145536"/>
                  <a:gd name="connsiteX13" fmla="*/ 3529584 w 6153912"/>
                  <a:gd name="connsiteY13" fmla="*/ 713232 h 3145536"/>
                  <a:gd name="connsiteX14" fmla="*/ 3584448 w 6153912"/>
                  <a:gd name="connsiteY14" fmla="*/ 667512 h 3145536"/>
                  <a:gd name="connsiteX15" fmla="*/ 3611880 w 6153912"/>
                  <a:gd name="connsiteY15" fmla="*/ 658368 h 3145536"/>
                  <a:gd name="connsiteX16" fmla="*/ 3630168 w 6153912"/>
                  <a:gd name="connsiteY16" fmla="*/ 630936 h 3145536"/>
                  <a:gd name="connsiteX17" fmla="*/ 3694176 w 6153912"/>
                  <a:gd name="connsiteY17" fmla="*/ 594360 h 3145536"/>
                  <a:gd name="connsiteX18" fmla="*/ 3694176 w 6153912"/>
                  <a:gd name="connsiteY18" fmla="*/ 594360 h 3145536"/>
                  <a:gd name="connsiteX19" fmla="*/ 3794760 w 6153912"/>
                  <a:gd name="connsiteY19" fmla="*/ 530352 h 3145536"/>
                  <a:gd name="connsiteX20" fmla="*/ 3913632 w 6153912"/>
                  <a:gd name="connsiteY20" fmla="*/ 475488 h 3145536"/>
                  <a:gd name="connsiteX21" fmla="*/ 3941064 w 6153912"/>
                  <a:gd name="connsiteY21" fmla="*/ 457200 h 3145536"/>
                  <a:gd name="connsiteX22" fmla="*/ 4023360 w 6153912"/>
                  <a:gd name="connsiteY22" fmla="*/ 429768 h 3145536"/>
                  <a:gd name="connsiteX23" fmla="*/ 4078224 w 6153912"/>
                  <a:gd name="connsiteY23" fmla="*/ 420624 h 3145536"/>
                  <a:gd name="connsiteX24" fmla="*/ 4169664 w 6153912"/>
                  <a:gd name="connsiteY24" fmla="*/ 374904 h 3145536"/>
                  <a:gd name="connsiteX25" fmla="*/ 4197096 w 6153912"/>
                  <a:gd name="connsiteY25" fmla="*/ 356616 h 3145536"/>
                  <a:gd name="connsiteX26" fmla="*/ 4270248 w 6153912"/>
                  <a:gd name="connsiteY26" fmla="*/ 338328 h 3145536"/>
                  <a:gd name="connsiteX27" fmla="*/ 4297680 w 6153912"/>
                  <a:gd name="connsiteY27" fmla="*/ 320040 h 3145536"/>
                  <a:gd name="connsiteX28" fmla="*/ 4416552 w 6153912"/>
                  <a:gd name="connsiteY28" fmla="*/ 320040 h 3145536"/>
                  <a:gd name="connsiteX29" fmla="*/ 4416552 w 6153912"/>
                  <a:gd name="connsiteY29" fmla="*/ 320040 h 3145536"/>
                  <a:gd name="connsiteX30" fmla="*/ 4983480 w 6153912"/>
                  <a:gd name="connsiteY30" fmla="*/ 182880 h 3145536"/>
                  <a:gd name="connsiteX31" fmla="*/ 5623560 w 6153912"/>
                  <a:gd name="connsiteY31" fmla="*/ 54864 h 3145536"/>
                  <a:gd name="connsiteX32" fmla="*/ 6153912 w 6153912"/>
                  <a:gd name="connsiteY32" fmla="*/ 0 h 3145536"/>
                  <a:gd name="connsiteX33" fmla="*/ 6117336 w 6153912"/>
                  <a:gd name="connsiteY33" fmla="*/ 1225296 h 3145536"/>
                  <a:gd name="connsiteX34" fmla="*/ 5358384 w 6153912"/>
                  <a:gd name="connsiteY34" fmla="*/ 1261872 h 3145536"/>
                  <a:gd name="connsiteX35" fmla="*/ 4434840 w 6153912"/>
                  <a:gd name="connsiteY35" fmla="*/ 1380744 h 3145536"/>
                  <a:gd name="connsiteX36" fmla="*/ 4306824 w 6153912"/>
                  <a:gd name="connsiteY36" fmla="*/ 1417320 h 3145536"/>
                  <a:gd name="connsiteX37" fmla="*/ 4279392 w 6153912"/>
                  <a:gd name="connsiteY37" fmla="*/ 1426464 h 3145536"/>
                  <a:gd name="connsiteX38" fmla="*/ 4215384 w 6153912"/>
                  <a:gd name="connsiteY38" fmla="*/ 1435608 h 3145536"/>
                  <a:gd name="connsiteX39" fmla="*/ 3611880 w 6153912"/>
                  <a:gd name="connsiteY39" fmla="*/ 1581912 h 3145536"/>
                  <a:gd name="connsiteX40" fmla="*/ 3611880 w 6153912"/>
                  <a:gd name="connsiteY40" fmla="*/ 1581912 h 3145536"/>
                  <a:gd name="connsiteX41" fmla="*/ 3520440 w 6153912"/>
                  <a:gd name="connsiteY41" fmla="*/ 1609344 h 3145536"/>
                  <a:gd name="connsiteX42" fmla="*/ 3493008 w 6153912"/>
                  <a:gd name="connsiteY42" fmla="*/ 1618488 h 3145536"/>
                  <a:gd name="connsiteX43" fmla="*/ 3447288 w 6153912"/>
                  <a:gd name="connsiteY43" fmla="*/ 1627632 h 3145536"/>
                  <a:gd name="connsiteX44" fmla="*/ 3410712 w 6153912"/>
                  <a:gd name="connsiteY44" fmla="*/ 1636776 h 3145536"/>
                  <a:gd name="connsiteX45" fmla="*/ 3209544 w 6153912"/>
                  <a:gd name="connsiteY45" fmla="*/ 1682496 h 3145536"/>
                  <a:gd name="connsiteX46" fmla="*/ 3054096 w 6153912"/>
                  <a:gd name="connsiteY46" fmla="*/ 1700784 h 3145536"/>
                  <a:gd name="connsiteX47" fmla="*/ 2980944 w 6153912"/>
                  <a:gd name="connsiteY47" fmla="*/ 1728216 h 3145536"/>
                  <a:gd name="connsiteX48" fmla="*/ 2980944 w 6153912"/>
                  <a:gd name="connsiteY48" fmla="*/ 1728216 h 3145536"/>
                  <a:gd name="connsiteX49" fmla="*/ 2075688 w 6153912"/>
                  <a:gd name="connsiteY49" fmla="*/ 2112264 h 3145536"/>
                  <a:gd name="connsiteX50" fmla="*/ 1865376 w 6153912"/>
                  <a:gd name="connsiteY50" fmla="*/ 2221992 h 3145536"/>
                  <a:gd name="connsiteX51" fmla="*/ 1426464 w 6153912"/>
                  <a:gd name="connsiteY51" fmla="*/ 2432304 h 3145536"/>
                  <a:gd name="connsiteX52" fmla="*/ 850392 w 6153912"/>
                  <a:gd name="connsiteY52" fmla="*/ 2734056 h 3145536"/>
                  <a:gd name="connsiteX53" fmla="*/ 850392 w 6153912"/>
                  <a:gd name="connsiteY53" fmla="*/ 2734056 h 3145536"/>
                  <a:gd name="connsiteX54" fmla="*/ 347472 w 6153912"/>
                  <a:gd name="connsiteY54" fmla="*/ 3008376 h 3145536"/>
                  <a:gd name="connsiteX55" fmla="*/ 0 w 6153912"/>
                  <a:gd name="connsiteY55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255264 w 6153912"/>
                  <a:gd name="connsiteY8" fmla="*/ 832104 h 3145536"/>
                  <a:gd name="connsiteX9" fmla="*/ 3310128 w 6153912"/>
                  <a:gd name="connsiteY9" fmla="*/ 813816 h 3145536"/>
                  <a:gd name="connsiteX10" fmla="*/ 3364992 w 6153912"/>
                  <a:gd name="connsiteY10" fmla="*/ 795528 h 3145536"/>
                  <a:gd name="connsiteX11" fmla="*/ 3392424 w 6153912"/>
                  <a:gd name="connsiteY11" fmla="*/ 777240 h 3145536"/>
                  <a:gd name="connsiteX12" fmla="*/ 3447288 w 6153912"/>
                  <a:gd name="connsiteY12" fmla="*/ 758952 h 3145536"/>
                  <a:gd name="connsiteX13" fmla="*/ 3529584 w 6153912"/>
                  <a:gd name="connsiteY13" fmla="*/ 713232 h 3145536"/>
                  <a:gd name="connsiteX14" fmla="*/ 3584448 w 6153912"/>
                  <a:gd name="connsiteY14" fmla="*/ 667512 h 3145536"/>
                  <a:gd name="connsiteX15" fmla="*/ 3611880 w 6153912"/>
                  <a:gd name="connsiteY15" fmla="*/ 658368 h 3145536"/>
                  <a:gd name="connsiteX16" fmla="*/ 3630168 w 6153912"/>
                  <a:gd name="connsiteY16" fmla="*/ 630936 h 3145536"/>
                  <a:gd name="connsiteX17" fmla="*/ 3694176 w 6153912"/>
                  <a:gd name="connsiteY17" fmla="*/ 594360 h 3145536"/>
                  <a:gd name="connsiteX18" fmla="*/ 3694176 w 6153912"/>
                  <a:gd name="connsiteY18" fmla="*/ 594360 h 3145536"/>
                  <a:gd name="connsiteX19" fmla="*/ 3794760 w 6153912"/>
                  <a:gd name="connsiteY19" fmla="*/ 530352 h 3145536"/>
                  <a:gd name="connsiteX20" fmla="*/ 3913632 w 6153912"/>
                  <a:gd name="connsiteY20" fmla="*/ 475488 h 3145536"/>
                  <a:gd name="connsiteX21" fmla="*/ 3941064 w 6153912"/>
                  <a:gd name="connsiteY21" fmla="*/ 457200 h 3145536"/>
                  <a:gd name="connsiteX22" fmla="*/ 4023360 w 6153912"/>
                  <a:gd name="connsiteY22" fmla="*/ 429768 h 3145536"/>
                  <a:gd name="connsiteX23" fmla="*/ 4078224 w 6153912"/>
                  <a:gd name="connsiteY23" fmla="*/ 420624 h 3145536"/>
                  <a:gd name="connsiteX24" fmla="*/ 4169664 w 6153912"/>
                  <a:gd name="connsiteY24" fmla="*/ 374904 h 3145536"/>
                  <a:gd name="connsiteX25" fmla="*/ 4197096 w 6153912"/>
                  <a:gd name="connsiteY25" fmla="*/ 356616 h 3145536"/>
                  <a:gd name="connsiteX26" fmla="*/ 4270248 w 6153912"/>
                  <a:gd name="connsiteY26" fmla="*/ 338328 h 3145536"/>
                  <a:gd name="connsiteX27" fmla="*/ 4297680 w 6153912"/>
                  <a:gd name="connsiteY27" fmla="*/ 320040 h 3145536"/>
                  <a:gd name="connsiteX28" fmla="*/ 4416552 w 6153912"/>
                  <a:gd name="connsiteY28" fmla="*/ 320040 h 3145536"/>
                  <a:gd name="connsiteX29" fmla="*/ 4416552 w 6153912"/>
                  <a:gd name="connsiteY29" fmla="*/ 320040 h 3145536"/>
                  <a:gd name="connsiteX30" fmla="*/ 4983480 w 6153912"/>
                  <a:gd name="connsiteY30" fmla="*/ 182880 h 3145536"/>
                  <a:gd name="connsiteX31" fmla="*/ 5623560 w 6153912"/>
                  <a:gd name="connsiteY31" fmla="*/ 54864 h 3145536"/>
                  <a:gd name="connsiteX32" fmla="*/ 6153912 w 6153912"/>
                  <a:gd name="connsiteY32" fmla="*/ 0 h 3145536"/>
                  <a:gd name="connsiteX33" fmla="*/ 6117336 w 6153912"/>
                  <a:gd name="connsiteY33" fmla="*/ 1225296 h 3145536"/>
                  <a:gd name="connsiteX34" fmla="*/ 5358384 w 6153912"/>
                  <a:gd name="connsiteY34" fmla="*/ 1261872 h 3145536"/>
                  <a:gd name="connsiteX35" fmla="*/ 4434840 w 6153912"/>
                  <a:gd name="connsiteY35" fmla="*/ 1380744 h 3145536"/>
                  <a:gd name="connsiteX36" fmla="*/ 4306824 w 6153912"/>
                  <a:gd name="connsiteY36" fmla="*/ 1417320 h 3145536"/>
                  <a:gd name="connsiteX37" fmla="*/ 4279392 w 6153912"/>
                  <a:gd name="connsiteY37" fmla="*/ 1426464 h 3145536"/>
                  <a:gd name="connsiteX38" fmla="*/ 3611880 w 6153912"/>
                  <a:gd name="connsiteY38" fmla="*/ 1581912 h 3145536"/>
                  <a:gd name="connsiteX39" fmla="*/ 3611880 w 6153912"/>
                  <a:gd name="connsiteY39" fmla="*/ 1581912 h 3145536"/>
                  <a:gd name="connsiteX40" fmla="*/ 3520440 w 6153912"/>
                  <a:gd name="connsiteY40" fmla="*/ 1609344 h 3145536"/>
                  <a:gd name="connsiteX41" fmla="*/ 3493008 w 6153912"/>
                  <a:gd name="connsiteY41" fmla="*/ 1618488 h 3145536"/>
                  <a:gd name="connsiteX42" fmla="*/ 3447288 w 6153912"/>
                  <a:gd name="connsiteY42" fmla="*/ 1627632 h 3145536"/>
                  <a:gd name="connsiteX43" fmla="*/ 3410712 w 6153912"/>
                  <a:gd name="connsiteY43" fmla="*/ 1636776 h 3145536"/>
                  <a:gd name="connsiteX44" fmla="*/ 3209544 w 6153912"/>
                  <a:gd name="connsiteY44" fmla="*/ 1682496 h 3145536"/>
                  <a:gd name="connsiteX45" fmla="*/ 3054096 w 6153912"/>
                  <a:gd name="connsiteY45" fmla="*/ 1700784 h 3145536"/>
                  <a:gd name="connsiteX46" fmla="*/ 2980944 w 6153912"/>
                  <a:gd name="connsiteY46" fmla="*/ 1728216 h 3145536"/>
                  <a:gd name="connsiteX47" fmla="*/ 2980944 w 6153912"/>
                  <a:gd name="connsiteY47" fmla="*/ 1728216 h 3145536"/>
                  <a:gd name="connsiteX48" fmla="*/ 2075688 w 6153912"/>
                  <a:gd name="connsiteY48" fmla="*/ 2112264 h 3145536"/>
                  <a:gd name="connsiteX49" fmla="*/ 1865376 w 6153912"/>
                  <a:gd name="connsiteY49" fmla="*/ 2221992 h 3145536"/>
                  <a:gd name="connsiteX50" fmla="*/ 1426464 w 6153912"/>
                  <a:gd name="connsiteY50" fmla="*/ 2432304 h 3145536"/>
                  <a:gd name="connsiteX51" fmla="*/ 850392 w 6153912"/>
                  <a:gd name="connsiteY51" fmla="*/ 2734056 h 3145536"/>
                  <a:gd name="connsiteX52" fmla="*/ 850392 w 6153912"/>
                  <a:gd name="connsiteY52" fmla="*/ 2734056 h 3145536"/>
                  <a:gd name="connsiteX53" fmla="*/ 347472 w 6153912"/>
                  <a:gd name="connsiteY53" fmla="*/ 3008376 h 3145536"/>
                  <a:gd name="connsiteX54" fmla="*/ 0 w 6153912"/>
                  <a:gd name="connsiteY54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255264 w 6153912"/>
                  <a:gd name="connsiteY8" fmla="*/ 832104 h 3145536"/>
                  <a:gd name="connsiteX9" fmla="*/ 3310128 w 6153912"/>
                  <a:gd name="connsiteY9" fmla="*/ 813816 h 3145536"/>
                  <a:gd name="connsiteX10" fmla="*/ 3364992 w 6153912"/>
                  <a:gd name="connsiteY10" fmla="*/ 795528 h 3145536"/>
                  <a:gd name="connsiteX11" fmla="*/ 3392424 w 6153912"/>
                  <a:gd name="connsiteY11" fmla="*/ 777240 h 3145536"/>
                  <a:gd name="connsiteX12" fmla="*/ 3447288 w 6153912"/>
                  <a:gd name="connsiteY12" fmla="*/ 758952 h 3145536"/>
                  <a:gd name="connsiteX13" fmla="*/ 3529584 w 6153912"/>
                  <a:gd name="connsiteY13" fmla="*/ 713232 h 3145536"/>
                  <a:gd name="connsiteX14" fmla="*/ 3584448 w 6153912"/>
                  <a:gd name="connsiteY14" fmla="*/ 667512 h 3145536"/>
                  <a:gd name="connsiteX15" fmla="*/ 3611880 w 6153912"/>
                  <a:gd name="connsiteY15" fmla="*/ 658368 h 3145536"/>
                  <a:gd name="connsiteX16" fmla="*/ 3694176 w 6153912"/>
                  <a:gd name="connsiteY16" fmla="*/ 594360 h 3145536"/>
                  <a:gd name="connsiteX17" fmla="*/ 3694176 w 6153912"/>
                  <a:gd name="connsiteY17" fmla="*/ 594360 h 3145536"/>
                  <a:gd name="connsiteX18" fmla="*/ 3794760 w 6153912"/>
                  <a:gd name="connsiteY18" fmla="*/ 530352 h 3145536"/>
                  <a:gd name="connsiteX19" fmla="*/ 3913632 w 6153912"/>
                  <a:gd name="connsiteY19" fmla="*/ 475488 h 3145536"/>
                  <a:gd name="connsiteX20" fmla="*/ 3941064 w 6153912"/>
                  <a:gd name="connsiteY20" fmla="*/ 457200 h 3145536"/>
                  <a:gd name="connsiteX21" fmla="*/ 4023360 w 6153912"/>
                  <a:gd name="connsiteY21" fmla="*/ 429768 h 3145536"/>
                  <a:gd name="connsiteX22" fmla="*/ 4078224 w 6153912"/>
                  <a:gd name="connsiteY22" fmla="*/ 420624 h 3145536"/>
                  <a:gd name="connsiteX23" fmla="*/ 4169664 w 6153912"/>
                  <a:gd name="connsiteY23" fmla="*/ 374904 h 3145536"/>
                  <a:gd name="connsiteX24" fmla="*/ 4197096 w 6153912"/>
                  <a:gd name="connsiteY24" fmla="*/ 356616 h 3145536"/>
                  <a:gd name="connsiteX25" fmla="*/ 4270248 w 6153912"/>
                  <a:gd name="connsiteY25" fmla="*/ 338328 h 3145536"/>
                  <a:gd name="connsiteX26" fmla="*/ 4297680 w 6153912"/>
                  <a:gd name="connsiteY26" fmla="*/ 320040 h 3145536"/>
                  <a:gd name="connsiteX27" fmla="*/ 4416552 w 6153912"/>
                  <a:gd name="connsiteY27" fmla="*/ 320040 h 3145536"/>
                  <a:gd name="connsiteX28" fmla="*/ 4416552 w 6153912"/>
                  <a:gd name="connsiteY28" fmla="*/ 320040 h 3145536"/>
                  <a:gd name="connsiteX29" fmla="*/ 4983480 w 6153912"/>
                  <a:gd name="connsiteY29" fmla="*/ 182880 h 3145536"/>
                  <a:gd name="connsiteX30" fmla="*/ 5623560 w 6153912"/>
                  <a:gd name="connsiteY30" fmla="*/ 54864 h 3145536"/>
                  <a:gd name="connsiteX31" fmla="*/ 6153912 w 6153912"/>
                  <a:gd name="connsiteY31" fmla="*/ 0 h 3145536"/>
                  <a:gd name="connsiteX32" fmla="*/ 6117336 w 6153912"/>
                  <a:gd name="connsiteY32" fmla="*/ 1225296 h 3145536"/>
                  <a:gd name="connsiteX33" fmla="*/ 5358384 w 6153912"/>
                  <a:gd name="connsiteY33" fmla="*/ 1261872 h 3145536"/>
                  <a:gd name="connsiteX34" fmla="*/ 4434840 w 6153912"/>
                  <a:gd name="connsiteY34" fmla="*/ 1380744 h 3145536"/>
                  <a:gd name="connsiteX35" fmla="*/ 4306824 w 6153912"/>
                  <a:gd name="connsiteY35" fmla="*/ 1417320 h 3145536"/>
                  <a:gd name="connsiteX36" fmla="*/ 4279392 w 6153912"/>
                  <a:gd name="connsiteY36" fmla="*/ 1426464 h 3145536"/>
                  <a:gd name="connsiteX37" fmla="*/ 3611880 w 6153912"/>
                  <a:gd name="connsiteY37" fmla="*/ 1581912 h 3145536"/>
                  <a:gd name="connsiteX38" fmla="*/ 3611880 w 6153912"/>
                  <a:gd name="connsiteY38" fmla="*/ 1581912 h 3145536"/>
                  <a:gd name="connsiteX39" fmla="*/ 3520440 w 6153912"/>
                  <a:gd name="connsiteY39" fmla="*/ 1609344 h 3145536"/>
                  <a:gd name="connsiteX40" fmla="*/ 3493008 w 6153912"/>
                  <a:gd name="connsiteY40" fmla="*/ 1618488 h 3145536"/>
                  <a:gd name="connsiteX41" fmla="*/ 3447288 w 6153912"/>
                  <a:gd name="connsiteY41" fmla="*/ 1627632 h 3145536"/>
                  <a:gd name="connsiteX42" fmla="*/ 3410712 w 6153912"/>
                  <a:gd name="connsiteY42" fmla="*/ 1636776 h 3145536"/>
                  <a:gd name="connsiteX43" fmla="*/ 3209544 w 6153912"/>
                  <a:gd name="connsiteY43" fmla="*/ 1682496 h 3145536"/>
                  <a:gd name="connsiteX44" fmla="*/ 3054096 w 6153912"/>
                  <a:gd name="connsiteY44" fmla="*/ 1700784 h 3145536"/>
                  <a:gd name="connsiteX45" fmla="*/ 2980944 w 6153912"/>
                  <a:gd name="connsiteY45" fmla="*/ 1728216 h 3145536"/>
                  <a:gd name="connsiteX46" fmla="*/ 2980944 w 6153912"/>
                  <a:gd name="connsiteY46" fmla="*/ 1728216 h 3145536"/>
                  <a:gd name="connsiteX47" fmla="*/ 2075688 w 6153912"/>
                  <a:gd name="connsiteY47" fmla="*/ 2112264 h 3145536"/>
                  <a:gd name="connsiteX48" fmla="*/ 1865376 w 6153912"/>
                  <a:gd name="connsiteY48" fmla="*/ 2221992 h 3145536"/>
                  <a:gd name="connsiteX49" fmla="*/ 1426464 w 6153912"/>
                  <a:gd name="connsiteY49" fmla="*/ 2432304 h 3145536"/>
                  <a:gd name="connsiteX50" fmla="*/ 850392 w 6153912"/>
                  <a:gd name="connsiteY50" fmla="*/ 2734056 h 3145536"/>
                  <a:gd name="connsiteX51" fmla="*/ 850392 w 6153912"/>
                  <a:gd name="connsiteY51" fmla="*/ 2734056 h 3145536"/>
                  <a:gd name="connsiteX52" fmla="*/ 347472 w 6153912"/>
                  <a:gd name="connsiteY52" fmla="*/ 3008376 h 3145536"/>
                  <a:gd name="connsiteX53" fmla="*/ 0 w 6153912"/>
                  <a:gd name="connsiteY53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255264 w 6153912"/>
                  <a:gd name="connsiteY8" fmla="*/ 832104 h 3145536"/>
                  <a:gd name="connsiteX9" fmla="*/ 3310128 w 6153912"/>
                  <a:gd name="connsiteY9" fmla="*/ 813816 h 3145536"/>
                  <a:gd name="connsiteX10" fmla="*/ 3364992 w 6153912"/>
                  <a:gd name="connsiteY10" fmla="*/ 795528 h 3145536"/>
                  <a:gd name="connsiteX11" fmla="*/ 3392424 w 6153912"/>
                  <a:gd name="connsiteY11" fmla="*/ 777240 h 3145536"/>
                  <a:gd name="connsiteX12" fmla="*/ 3529584 w 6153912"/>
                  <a:gd name="connsiteY12" fmla="*/ 713232 h 3145536"/>
                  <a:gd name="connsiteX13" fmla="*/ 3584448 w 6153912"/>
                  <a:gd name="connsiteY13" fmla="*/ 667512 h 3145536"/>
                  <a:gd name="connsiteX14" fmla="*/ 3611880 w 6153912"/>
                  <a:gd name="connsiteY14" fmla="*/ 658368 h 3145536"/>
                  <a:gd name="connsiteX15" fmla="*/ 3694176 w 6153912"/>
                  <a:gd name="connsiteY15" fmla="*/ 594360 h 3145536"/>
                  <a:gd name="connsiteX16" fmla="*/ 3694176 w 6153912"/>
                  <a:gd name="connsiteY16" fmla="*/ 594360 h 3145536"/>
                  <a:gd name="connsiteX17" fmla="*/ 3794760 w 6153912"/>
                  <a:gd name="connsiteY17" fmla="*/ 530352 h 3145536"/>
                  <a:gd name="connsiteX18" fmla="*/ 3913632 w 6153912"/>
                  <a:gd name="connsiteY18" fmla="*/ 475488 h 3145536"/>
                  <a:gd name="connsiteX19" fmla="*/ 3941064 w 6153912"/>
                  <a:gd name="connsiteY19" fmla="*/ 457200 h 3145536"/>
                  <a:gd name="connsiteX20" fmla="*/ 4023360 w 6153912"/>
                  <a:gd name="connsiteY20" fmla="*/ 429768 h 3145536"/>
                  <a:gd name="connsiteX21" fmla="*/ 4078224 w 6153912"/>
                  <a:gd name="connsiteY21" fmla="*/ 420624 h 3145536"/>
                  <a:gd name="connsiteX22" fmla="*/ 4169664 w 6153912"/>
                  <a:gd name="connsiteY22" fmla="*/ 374904 h 3145536"/>
                  <a:gd name="connsiteX23" fmla="*/ 4197096 w 6153912"/>
                  <a:gd name="connsiteY23" fmla="*/ 356616 h 3145536"/>
                  <a:gd name="connsiteX24" fmla="*/ 4270248 w 6153912"/>
                  <a:gd name="connsiteY24" fmla="*/ 338328 h 3145536"/>
                  <a:gd name="connsiteX25" fmla="*/ 4297680 w 6153912"/>
                  <a:gd name="connsiteY25" fmla="*/ 320040 h 3145536"/>
                  <a:gd name="connsiteX26" fmla="*/ 4416552 w 6153912"/>
                  <a:gd name="connsiteY26" fmla="*/ 320040 h 3145536"/>
                  <a:gd name="connsiteX27" fmla="*/ 4416552 w 6153912"/>
                  <a:gd name="connsiteY27" fmla="*/ 320040 h 3145536"/>
                  <a:gd name="connsiteX28" fmla="*/ 4983480 w 6153912"/>
                  <a:gd name="connsiteY28" fmla="*/ 182880 h 3145536"/>
                  <a:gd name="connsiteX29" fmla="*/ 5623560 w 6153912"/>
                  <a:gd name="connsiteY29" fmla="*/ 54864 h 3145536"/>
                  <a:gd name="connsiteX30" fmla="*/ 6153912 w 6153912"/>
                  <a:gd name="connsiteY30" fmla="*/ 0 h 3145536"/>
                  <a:gd name="connsiteX31" fmla="*/ 6117336 w 6153912"/>
                  <a:gd name="connsiteY31" fmla="*/ 1225296 h 3145536"/>
                  <a:gd name="connsiteX32" fmla="*/ 5358384 w 6153912"/>
                  <a:gd name="connsiteY32" fmla="*/ 1261872 h 3145536"/>
                  <a:gd name="connsiteX33" fmla="*/ 4434840 w 6153912"/>
                  <a:gd name="connsiteY33" fmla="*/ 1380744 h 3145536"/>
                  <a:gd name="connsiteX34" fmla="*/ 4306824 w 6153912"/>
                  <a:gd name="connsiteY34" fmla="*/ 1417320 h 3145536"/>
                  <a:gd name="connsiteX35" fmla="*/ 4279392 w 6153912"/>
                  <a:gd name="connsiteY35" fmla="*/ 1426464 h 3145536"/>
                  <a:gd name="connsiteX36" fmla="*/ 3611880 w 6153912"/>
                  <a:gd name="connsiteY36" fmla="*/ 1581912 h 3145536"/>
                  <a:gd name="connsiteX37" fmla="*/ 3611880 w 6153912"/>
                  <a:gd name="connsiteY37" fmla="*/ 1581912 h 3145536"/>
                  <a:gd name="connsiteX38" fmla="*/ 3520440 w 6153912"/>
                  <a:gd name="connsiteY38" fmla="*/ 1609344 h 3145536"/>
                  <a:gd name="connsiteX39" fmla="*/ 3493008 w 6153912"/>
                  <a:gd name="connsiteY39" fmla="*/ 1618488 h 3145536"/>
                  <a:gd name="connsiteX40" fmla="*/ 3447288 w 6153912"/>
                  <a:gd name="connsiteY40" fmla="*/ 1627632 h 3145536"/>
                  <a:gd name="connsiteX41" fmla="*/ 3410712 w 6153912"/>
                  <a:gd name="connsiteY41" fmla="*/ 1636776 h 3145536"/>
                  <a:gd name="connsiteX42" fmla="*/ 3209544 w 6153912"/>
                  <a:gd name="connsiteY42" fmla="*/ 1682496 h 3145536"/>
                  <a:gd name="connsiteX43" fmla="*/ 3054096 w 6153912"/>
                  <a:gd name="connsiteY43" fmla="*/ 1700784 h 3145536"/>
                  <a:gd name="connsiteX44" fmla="*/ 2980944 w 6153912"/>
                  <a:gd name="connsiteY44" fmla="*/ 1728216 h 3145536"/>
                  <a:gd name="connsiteX45" fmla="*/ 2980944 w 6153912"/>
                  <a:gd name="connsiteY45" fmla="*/ 1728216 h 3145536"/>
                  <a:gd name="connsiteX46" fmla="*/ 2075688 w 6153912"/>
                  <a:gd name="connsiteY46" fmla="*/ 2112264 h 3145536"/>
                  <a:gd name="connsiteX47" fmla="*/ 1865376 w 6153912"/>
                  <a:gd name="connsiteY47" fmla="*/ 2221992 h 3145536"/>
                  <a:gd name="connsiteX48" fmla="*/ 1426464 w 6153912"/>
                  <a:gd name="connsiteY48" fmla="*/ 2432304 h 3145536"/>
                  <a:gd name="connsiteX49" fmla="*/ 850392 w 6153912"/>
                  <a:gd name="connsiteY49" fmla="*/ 2734056 h 3145536"/>
                  <a:gd name="connsiteX50" fmla="*/ 850392 w 6153912"/>
                  <a:gd name="connsiteY50" fmla="*/ 2734056 h 3145536"/>
                  <a:gd name="connsiteX51" fmla="*/ 347472 w 6153912"/>
                  <a:gd name="connsiteY51" fmla="*/ 3008376 h 3145536"/>
                  <a:gd name="connsiteX52" fmla="*/ 0 w 6153912"/>
                  <a:gd name="connsiteY52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255264 w 6153912"/>
                  <a:gd name="connsiteY8" fmla="*/ 832104 h 3145536"/>
                  <a:gd name="connsiteX9" fmla="*/ 3310128 w 6153912"/>
                  <a:gd name="connsiteY9" fmla="*/ 813816 h 3145536"/>
                  <a:gd name="connsiteX10" fmla="*/ 3364992 w 6153912"/>
                  <a:gd name="connsiteY10" fmla="*/ 795528 h 3145536"/>
                  <a:gd name="connsiteX11" fmla="*/ 3529584 w 6153912"/>
                  <a:gd name="connsiteY11" fmla="*/ 713232 h 3145536"/>
                  <a:gd name="connsiteX12" fmla="*/ 3584448 w 6153912"/>
                  <a:gd name="connsiteY12" fmla="*/ 667512 h 3145536"/>
                  <a:gd name="connsiteX13" fmla="*/ 3611880 w 6153912"/>
                  <a:gd name="connsiteY13" fmla="*/ 658368 h 3145536"/>
                  <a:gd name="connsiteX14" fmla="*/ 3694176 w 6153912"/>
                  <a:gd name="connsiteY14" fmla="*/ 594360 h 3145536"/>
                  <a:gd name="connsiteX15" fmla="*/ 3694176 w 6153912"/>
                  <a:gd name="connsiteY15" fmla="*/ 594360 h 3145536"/>
                  <a:gd name="connsiteX16" fmla="*/ 3794760 w 6153912"/>
                  <a:gd name="connsiteY16" fmla="*/ 530352 h 3145536"/>
                  <a:gd name="connsiteX17" fmla="*/ 3913632 w 6153912"/>
                  <a:gd name="connsiteY17" fmla="*/ 475488 h 3145536"/>
                  <a:gd name="connsiteX18" fmla="*/ 3941064 w 6153912"/>
                  <a:gd name="connsiteY18" fmla="*/ 457200 h 3145536"/>
                  <a:gd name="connsiteX19" fmla="*/ 4023360 w 6153912"/>
                  <a:gd name="connsiteY19" fmla="*/ 429768 h 3145536"/>
                  <a:gd name="connsiteX20" fmla="*/ 4078224 w 6153912"/>
                  <a:gd name="connsiteY20" fmla="*/ 420624 h 3145536"/>
                  <a:gd name="connsiteX21" fmla="*/ 4169664 w 6153912"/>
                  <a:gd name="connsiteY21" fmla="*/ 374904 h 3145536"/>
                  <a:gd name="connsiteX22" fmla="*/ 4197096 w 6153912"/>
                  <a:gd name="connsiteY22" fmla="*/ 356616 h 3145536"/>
                  <a:gd name="connsiteX23" fmla="*/ 4270248 w 6153912"/>
                  <a:gd name="connsiteY23" fmla="*/ 338328 h 3145536"/>
                  <a:gd name="connsiteX24" fmla="*/ 4297680 w 6153912"/>
                  <a:gd name="connsiteY24" fmla="*/ 320040 h 3145536"/>
                  <a:gd name="connsiteX25" fmla="*/ 4416552 w 6153912"/>
                  <a:gd name="connsiteY25" fmla="*/ 320040 h 3145536"/>
                  <a:gd name="connsiteX26" fmla="*/ 4416552 w 6153912"/>
                  <a:gd name="connsiteY26" fmla="*/ 320040 h 3145536"/>
                  <a:gd name="connsiteX27" fmla="*/ 4983480 w 6153912"/>
                  <a:gd name="connsiteY27" fmla="*/ 182880 h 3145536"/>
                  <a:gd name="connsiteX28" fmla="*/ 5623560 w 6153912"/>
                  <a:gd name="connsiteY28" fmla="*/ 54864 h 3145536"/>
                  <a:gd name="connsiteX29" fmla="*/ 6153912 w 6153912"/>
                  <a:gd name="connsiteY29" fmla="*/ 0 h 3145536"/>
                  <a:gd name="connsiteX30" fmla="*/ 6117336 w 6153912"/>
                  <a:gd name="connsiteY30" fmla="*/ 1225296 h 3145536"/>
                  <a:gd name="connsiteX31" fmla="*/ 5358384 w 6153912"/>
                  <a:gd name="connsiteY31" fmla="*/ 1261872 h 3145536"/>
                  <a:gd name="connsiteX32" fmla="*/ 4434840 w 6153912"/>
                  <a:gd name="connsiteY32" fmla="*/ 1380744 h 3145536"/>
                  <a:gd name="connsiteX33" fmla="*/ 4306824 w 6153912"/>
                  <a:gd name="connsiteY33" fmla="*/ 1417320 h 3145536"/>
                  <a:gd name="connsiteX34" fmla="*/ 4279392 w 6153912"/>
                  <a:gd name="connsiteY34" fmla="*/ 1426464 h 3145536"/>
                  <a:gd name="connsiteX35" fmla="*/ 3611880 w 6153912"/>
                  <a:gd name="connsiteY35" fmla="*/ 1581912 h 3145536"/>
                  <a:gd name="connsiteX36" fmla="*/ 3611880 w 6153912"/>
                  <a:gd name="connsiteY36" fmla="*/ 1581912 h 3145536"/>
                  <a:gd name="connsiteX37" fmla="*/ 3520440 w 6153912"/>
                  <a:gd name="connsiteY37" fmla="*/ 1609344 h 3145536"/>
                  <a:gd name="connsiteX38" fmla="*/ 3493008 w 6153912"/>
                  <a:gd name="connsiteY38" fmla="*/ 1618488 h 3145536"/>
                  <a:gd name="connsiteX39" fmla="*/ 3447288 w 6153912"/>
                  <a:gd name="connsiteY39" fmla="*/ 1627632 h 3145536"/>
                  <a:gd name="connsiteX40" fmla="*/ 3410712 w 6153912"/>
                  <a:gd name="connsiteY40" fmla="*/ 1636776 h 3145536"/>
                  <a:gd name="connsiteX41" fmla="*/ 3209544 w 6153912"/>
                  <a:gd name="connsiteY41" fmla="*/ 1682496 h 3145536"/>
                  <a:gd name="connsiteX42" fmla="*/ 3054096 w 6153912"/>
                  <a:gd name="connsiteY42" fmla="*/ 1700784 h 3145536"/>
                  <a:gd name="connsiteX43" fmla="*/ 2980944 w 6153912"/>
                  <a:gd name="connsiteY43" fmla="*/ 1728216 h 3145536"/>
                  <a:gd name="connsiteX44" fmla="*/ 2980944 w 6153912"/>
                  <a:gd name="connsiteY44" fmla="*/ 1728216 h 3145536"/>
                  <a:gd name="connsiteX45" fmla="*/ 2075688 w 6153912"/>
                  <a:gd name="connsiteY45" fmla="*/ 2112264 h 3145536"/>
                  <a:gd name="connsiteX46" fmla="*/ 1865376 w 6153912"/>
                  <a:gd name="connsiteY46" fmla="*/ 2221992 h 3145536"/>
                  <a:gd name="connsiteX47" fmla="*/ 1426464 w 6153912"/>
                  <a:gd name="connsiteY47" fmla="*/ 2432304 h 3145536"/>
                  <a:gd name="connsiteX48" fmla="*/ 850392 w 6153912"/>
                  <a:gd name="connsiteY48" fmla="*/ 2734056 h 3145536"/>
                  <a:gd name="connsiteX49" fmla="*/ 850392 w 6153912"/>
                  <a:gd name="connsiteY49" fmla="*/ 2734056 h 3145536"/>
                  <a:gd name="connsiteX50" fmla="*/ 347472 w 6153912"/>
                  <a:gd name="connsiteY50" fmla="*/ 3008376 h 3145536"/>
                  <a:gd name="connsiteX51" fmla="*/ 0 w 6153912"/>
                  <a:gd name="connsiteY51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255264 w 6153912"/>
                  <a:gd name="connsiteY8" fmla="*/ 832104 h 3145536"/>
                  <a:gd name="connsiteX9" fmla="*/ 3310128 w 6153912"/>
                  <a:gd name="connsiteY9" fmla="*/ 813816 h 3145536"/>
                  <a:gd name="connsiteX10" fmla="*/ 3529584 w 6153912"/>
                  <a:gd name="connsiteY10" fmla="*/ 713232 h 3145536"/>
                  <a:gd name="connsiteX11" fmla="*/ 3584448 w 6153912"/>
                  <a:gd name="connsiteY11" fmla="*/ 667512 h 3145536"/>
                  <a:gd name="connsiteX12" fmla="*/ 3611880 w 6153912"/>
                  <a:gd name="connsiteY12" fmla="*/ 658368 h 3145536"/>
                  <a:gd name="connsiteX13" fmla="*/ 3694176 w 6153912"/>
                  <a:gd name="connsiteY13" fmla="*/ 594360 h 3145536"/>
                  <a:gd name="connsiteX14" fmla="*/ 3694176 w 6153912"/>
                  <a:gd name="connsiteY14" fmla="*/ 594360 h 3145536"/>
                  <a:gd name="connsiteX15" fmla="*/ 3794760 w 6153912"/>
                  <a:gd name="connsiteY15" fmla="*/ 530352 h 3145536"/>
                  <a:gd name="connsiteX16" fmla="*/ 3913632 w 6153912"/>
                  <a:gd name="connsiteY16" fmla="*/ 475488 h 3145536"/>
                  <a:gd name="connsiteX17" fmla="*/ 3941064 w 6153912"/>
                  <a:gd name="connsiteY17" fmla="*/ 457200 h 3145536"/>
                  <a:gd name="connsiteX18" fmla="*/ 4023360 w 6153912"/>
                  <a:gd name="connsiteY18" fmla="*/ 429768 h 3145536"/>
                  <a:gd name="connsiteX19" fmla="*/ 4078224 w 6153912"/>
                  <a:gd name="connsiteY19" fmla="*/ 420624 h 3145536"/>
                  <a:gd name="connsiteX20" fmla="*/ 4169664 w 6153912"/>
                  <a:gd name="connsiteY20" fmla="*/ 374904 h 3145536"/>
                  <a:gd name="connsiteX21" fmla="*/ 4197096 w 6153912"/>
                  <a:gd name="connsiteY21" fmla="*/ 356616 h 3145536"/>
                  <a:gd name="connsiteX22" fmla="*/ 4270248 w 6153912"/>
                  <a:gd name="connsiteY22" fmla="*/ 338328 h 3145536"/>
                  <a:gd name="connsiteX23" fmla="*/ 4297680 w 6153912"/>
                  <a:gd name="connsiteY23" fmla="*/ 320040 h 3145536"/>
                  <a:gd name="connsiteX24" fmla="*/ 4416552 w 6153912"/>
                  <a:gd name="connsiteY24" fmla="*/ 320040 h 3145536"/>
                  <a:gd name="connsiteX25" fmla="*/ 4416552 w 6153912"/>
                  <a:gd name="connsiteY25" fmla="*/ 320040 h 3145536"/>
                  <a:gd name="connsiteX26" fmla="*/ 4983480 w 6153912"/>
                  <a:gd name="connsiteY26" fmla="*/ 182880 h 3145536"/>
                  <a:gd name="connsiteX27" fmla="*/ 5623560 w 6153912"/>
                  <a:gd name="connsiteY27" fmla="*/ 54864 h 3145536"/>
                  <a:gd name="connsiteX28" fmla="*/ 6153912 w 6153912"/>
                  <a:gd name="connsiteY28" fmla="*/ 0 h 3145536"/>
                  <a:gd name="connsiteX29" fmla="*/ 6117336 w 6153912"/>
                  <a:gd name="connsiteY29" fmla="*/ 1225296 h 3145536"/>
                  <a:gd name="connsiteX30" fmla="*/ 5358384 w 6153912"/>
                  <a:gd name="connsiteY30" fmla="*/ 1261872 h 3145536"/>
                  <a:gd name="connsiteX31" fmla="*/ 4434840 w 6153912"/>
                  <a:gd name="connsiteY31" fmla="*/ 1380744 h 3145536"/>
                  <a:gd name="connsiteX32" fmla="*/ 4306824 w 6153912"/>
                  <a:gd name="connsiteY32" fmla="*/ 1417320 h 3145536"/>
                  <a:gd name="connsiteX33" fmla="*/ 4279392 w 6153912"/>
                  <a:gd name="connsiteY33" fmla="*/ 1426464 h 3145536"/>
                  <a:gd name="connsiteX34" fmla="*/ 3611880 w 6153912"/>
                  <a:gd name="connsiteY34" fmla="*/ 1581912 h 3145536"/>
                  <a:gd name="connsiteX35" fmla="*/ 3611880 w 6153912"/>
                  <a:gd name="connsiteY35" fmla="*/ 1581912 h 3145536"/>
                  <a:gd name="connsiteX36" fmla="*/ 3520440 w 6153912"/>
                  <a:gd name="connsiteY36" fmla="*/ 1609344 h 3145536"/>
                  <a:gd name="connsiteX37" fmla="*/ 3493008 w 6153912"/>
                  <a:gd name="connsiteY37" fmla="*/ 1618488 h 3145536"/>
                  <a:gd name="connsiteX38" fmla="*/ 3447288 w 6153912"/>
                  <a:gd name="connsiteY38" fmla="*/ 1627632 h 3145536"/>
                  <a:gd name="connsiteX39" fmla="*/ 3410712 w 6153912"/>
                  <a:gd name="connsiteY39" fmla="*/ 1636776 h 3145536"/>
                  <a:gd name="connsiteX40" fmla="*/ 3209544 w 6153912"/>
                  <a:gd name="connsiteY40" fmla="*/ 1682496 h 3145536"/>
                  <a:gd name="connsiteX41" fmla="*/ 3054096 w 6153912"/>
                  <a:gd name="connsiteY41" fmla="*/ 1700784 h 3145536"/>
                  <a:gd name="connsiteX42" fmla="*/ 2980944 w 6153912"/>
                  <a:gd name="connsiteY42" fmla="*/ 1728216 h 3145536"/>
                  <a:gd name="connsiteX43" fmla="*/ 2980944 w 6153912"/>
                  <a:gd name="connsiteY43" fmla="*/ 1728216 h 3145536"/>
                  <a:gd name="connsiteX44" fmla="*/ 2075688 w 6153912"/>
                  <a:gd name="connsiteY44" fmla="*/ 2112264 h 3145536"/>
                  <a:gd name="connsiteX45" fmla="*/ 1865376 w 6153912"/>
                  <a:gd name="connsiteY45" fmla="*/ 2221992 h 3145536"/>
                  <a:gd name="connsiteX46" fmla="*/ 1426464 w 6153912"/>
                  <a:gd name="connsiteY46" fmla="*/ 2432304 h 3145536"/>
                  <a:gd name="connsiteX47" fmla="*/ 850392 w 6153912"/>
                  <a:gd name="connsiteY47" fmla="*/ 2734056 h 3145536"/>
                  <a:gd name="connsiteX48" fmla="*/ 850392 w 6153912"/>
                  <a:gd name="connsiteY48" fmla="*/ 2734056 h 3145536"/>
                  <a:gd name="connsiteX49" fmla="*/ 347472 w 6153912"/>
                  <a:gd name="connsiteY49" fmla="*/ 3008376 h 3145536"/>
                  <a:gd name="connsiteX50" fmla="*/ 0 w 6153912"/>
                  <a:gd name="connsiteY50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255264 w 6153912"/>
                  <a:gd name="connsiteY8" fmla="*/ 832104 h 3145536"/>
                  <a:gd name="connsiteX9" fmla="*/ 3529584 w 6153912"/>
                  <a:gd name="connsiteY9" fmla="*/ 713232 h 3145536"/>
                  <a:gd name="connsiteX10" fmla="*/ 3584448 w 6153912"/>
                  <a:gd name="connsiteY10" fmla="*/ 667512 h 3145536"/>
                  <a:gd name="connsiteX11" fmla="*/ 3611880 w 6153912"/>
                  <a:gd name="connsiteY11" fmla="*/ 658368 h 3145536"/>
                  <a:gd name="connsiteX12" fmla="*/ 3694176 w 6153912"/>
                  <a:gd name="connsiteY12" fmla="*/ 594360 h 3145536"/>
                  <a:gd name="connsiteX13" fmla="*/ 3694176 w 6153912"/>
                  <a:gd name="connsiteY13" fmla="*/ 594360 h 3145536"/>
                  <a:gd name="connsiteX14" fmla="*/ 3794760 w 6153912"/>
                  <a:gd name="connsiteY14" fmla="*/ 530352 h 3145536"/>
                  <a:gd name="connsiteX15" fmla="*/ 3913632 w 6153912"/>
                  <a:gd name="connsiteY15" fmla="*/ 475488 h 3145536"/>
                  <a:gd name="connsiteX16" fmla="*/ 3941064 w 6153912"/>
                  <a:gd name="connsiteY16" fmla="*/ 457200 h 3145536"/>
                  <a:gd name="connsiteX17" fmla="*/ 4023360 w 6153912"/>
                  <a:gd name="connsiteY17" fmla="*/ 429768 h 3145536"/>
                  <a:gd name="connsiteX18" fmla="*/ 4078224 w 6153912"/>
                  <a:gd name="connsiteY18" fmla="*/ 420624 h 3145536"/>
                  <a:gd name="connsiteX19" fmla="*/ 4169664 w 6153912"/>
                  <a:gd name="connsiteY19" fmla="*/ 374904 h 3145536"/>
                  <a:gd name="connsiteX20" fmla="*/ 4197096 w 6153912"/>
                  <a:gd name="connsiteY20" fmla="*/ 356616 h 3145536"/>
                  <a:gd name="connsiteX21" fmla="*/ 4270248 w 6153912"/>
                  <a:gd name="connsiteY21" fmla="*/ 338328 h 3145536"/>
                  <a:gd name="connsiteX22" fmla="*/ 4297680 w 6153912"/>
                  <a:gd name="connsiteY22" fmla="*/ 320040 h 3145536"/>
                  <a:gd name="connsiteX23" fmla="*/ 4416552 w 6153912"/>
                  <a:gd name="connsiteY23" fmla="*/ 320040 h 3145536"/>
                  <a:gd name="connsiteX24" fmla="*/ 4416552 w 6153912"/>
                  <a:gd name="connsiteY24" fmla="*/ 320040 h 3145536"/>
                  <a:gd name="connsiteX25" fmla="*/ 4983480 w 6153912"/>
                  <a:gd name="connsiteY25" fmla="*/ 182880 h 3145536"/>
                  <a:gd name="connsiteX26" fmla="*/ 5623560 w 6153912"/>
                  <a:gd name="connsiteY26" fmla="*/ 54864 h 3145536"/>
                  <a:gd name="connsiteX27" fmla="*/ 6153912 w 6153912"/>
                  <a:gd name="connsiteY27" fmla="*/ 0 h 3145536"/>
                  <a:gd name="connsiteX28" fmla="*/ 6117336 w 6153912"/>
                  <a:gd name="connsiteY28" fmla="*/ 1225296 h 3145536"/>
                  <a:gd name="connsiteX29" fmla="*/ 5358384 w 6153912"/>
                  <a:gd name="connsiteY29" fmla="*/ 1261872 h 3145536"/>
                  <a:gd name="connsiteX30" fmla="*/ 4434840 w 6153912"/>
                  <a:gd name="connsiteY30" fmla="*/ 1380744 h 3145536"/>
                  <a:gd name="connsiteX31" fmla="*/ 4306824 w 6153912"/>
                  <a:gd name="connsiteY31" fmla="*/ 1417320 h 3145536"/>
                  <a:gd name="connsiteX32" fmla="*/ 4279392 w 6153912"/>
                  <a:gd name="connsiteY32" fmla="*/ 1426464 h 3145536"/>
                  <a:gd name="connsiteX33" fmla="*/ 3611880 w 6153912"/>
                  <a:gd name="connsiteY33" fmla="*/ 1581912 h 3145536"/>
                  <a:gd name="connsiteX34" fmla="*/ 3611880 w 6153912"/>
                  <a:gd name="connsiteY34" fmla="*/ 1581912 h 3145536"/>
                  <a:gd name="connsiteX35" fmla="*/ 3520440 w 6153912"/>
                  <a:gd name="connsiteY35" fmla="*/ 1609344 h 3145536"/>
                  <a:gd name="connsiteX36" fmla="*/ 3493008 w 6153912"/>
                  <a:gd name="connsiteY36" fmla="*/ 1618488 h 3145536"/>
                  <a:gd name="connsiteX37" fmla="*/ 3447288 w 6153912"/>
                  <a:gd name="connsiteY37" fmla="*/ 1627632 h 3145536"/>
                  <a:gd name="connsiteX38" fmla="*/ 3410712 w 6153912"/>
                  <a:gd name="connsiteY38" fmla="*/ 1636776 h 3145536"/>
                  <a:gd name="connsiteX39" fmla="*/ 3209544 w 6153912"/>
                  <a:gd name="connsiteY39" fmla="*/ 1682496 h 3145536"/>
                  <a:gd name="connsiteX40" fmla="*/ 3054096 w 6153912"/>
                  <a:gd name="connsiteY40" fmla="*/ 1700784 h 3145536"/>
                  <a:gd name="connsiteX41" fmla="*/ 2980944 w 6153912"/>
                  <a:gd name="connsiteY41" fmla="*/ 1728216 h 3145536"/>
                  <a:gd name="connsiteX42" fmla="*/ 2980944 w 6153912"/>
                  <a:gd name="connsiteY42" fmla="*/ 1728216 h 3145536"/>
                  <a:gd name="connsiteX43" fmla="*/ 2075688 w 6153912"/>
                  <a:gd name="connsiteY43" fmla="*/ 2112264 h 3145536"/>
                  <a:gd name="connsiteX44" fmla="*/ 1865376 w 6153912"/>
                  <a:gd name="connsiteY44" fmla="*/ 2221992 h 3145536"/>
                  <a:gd name="connsiteX45" fmla="*/ 1426464 w 6153912"/>
                  <a:gd name="connsiteY45" fmla="*/ 2432304 h 3145536"/>
                  <a:gd name="connsiteX46" fmla="*/ 850392 w 6153912"/>
                  <a:gd name="connsiteY46" fmla="*/ 2734056 h 3145536"/>
                  <a:gd name="connsiteX47" fmla="*/ 850392 w 6153912"/>
                  <a:gd name="connsiteY47" fmla="*/ 2734056 h 3145536"/>
                  <a:gd name="connsiteX48" fmla="*/ 347472 w 6153912"/>
                  <a:gd name="connsiteY48" fmla="*/ 3008376 h 3145536"/>
                  <a:gd name="connsiteX49" fmla="*/ 0 w 6153912"/>
                  <a:gd name="connsiteY49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529584 w 6153912"/>
                  <a:gd name="connsiteY8" fmla="*/ 713232 h 3145536"/>
                  <a:gd name="connsiteX9" fmla="*/ 3584448 w 6153912"/>
                  <a:gd name="connsiteY9" fmla="*/ 667512 h 3145536"/>
                  <a:gd name="connsiteX10" fmla="*/ 3611880 w 6153912"/>
                  <a:gd name="connsiteY10" fmla="*/ 658368 h 3145536"/>
                  <a:gd name="connsiteX11" fmla="*/ 3694176 w 6153912"/>
                  <a:gd name="connsiteY11" fmla="*/ 594360 h 3145536"/>
                  <a:gd name="connsiteX12" fmla="*/ 3694176 w 6153912"/>
                  <a:gd name="connsiteY12" fmla="*/ 594360 h 3145536"/>
                  <a:gd name="connsiteX13" fmla="*/ 3794760 w 6153912"/>
                  <a:gd name="connsiteY13" fmla="*/ 530352 h 3145536"/>
                  <a:gd name="connsiteX14" fmla="*/ 3913632 w 6153912"/>
                  <a:gd name="connsiteY14" fmla="*/ 475488 h 3145536"/>
                  <a:gd name="connsiteX15" fmla="*/ 3941064 w 6153912"/>
                  <a:gd name="connsiteY15" fmla="*/ 457200 h 3145536"/>
                  <a:gd name="connsiteX16" fmla="*/ 4023360 w 6153912"/>
                  <a:gd name="connsiteY16" fmla="*/ 429768 h 3145536"/>
                  <a:gd name="connsiteX17" fmla="*/ 4078224 w 6153912"/>
                  <a:gd name="connsiteY17" fmla="*/ 420624 h 3145536"/>
                  <a:gd name="connsiteX18" fmla="*/ 4169664 w 6153912"/>
                  <a:gd name="connsiteY18" fmla="*/ 374904 h 3145536"/>
                  <a:gd name="connsiteX19" fmla="*/ 4197096 w 6153912"/>
                  <a:gd name="connsiteY19" fmla="*/ 356616 h 3145536"/>
                  <a:gd name="connsiteX20" fmla="*/ 4270248 w 6153912"/>
                  <a:gd name="connsiteY20" fmla="*/ 338328 h 3145536"/>
                  <a:gd name="connsiteX21" fmla="*/ 4297680 w 6153912"/>
                  <a:gd name="connsiteY21" fmla="*/ 320040 h 3145536"/>
                  <a:gd name="connsiteX22" fmla="*/ 4416552 w 6153912"/>
                  <a:gd name="connsiteY22" fmla="*/ 320040 h 3145536"/>
                  <a:gd name="connsiteX23" fmla="*/ 4416552 w 6153912"/>
                  <a:gd name="connsiteY23" fmla="*/ 320040 h 3145536"/>
                  <a:gd name="connsiteX24" fmla="*/ 4983480 w 6153912"/>
                  <a:gd name="connsiteY24" fmla="*/ 182880 h 3145536"/>
                  <a:gd name="connsiteX25" fmla="*/ 5623560 w 6153912"/>
                  <a:gd name="connsiteY25" fmla="*/ 54864 h 3145536"/>
                  <a:gd name="connsiteX26" fmla="*/ 6153912 w 6153912"/>
                  <a:gd name="connsiteY26" fmla="*/ 0 h 3145536"/>
                  <a:gd name="connsiteX27" fmla="*/ 6117336 w 6153912"/>
                  <a:gd name="connsiteY27" fmla="*/ 1225296 h 3145536"/>
                  <a:gd name="connsiteX28" fmla="*/ 5358384 w 6153912"/>
                  <a:gd name="connsiteY28" fmla="*/ 1261872 h 3145536"/>
                  <a:gd name="connsiteX29" fmla="*/ 4434840 w 6153912"/>
                  <a:gd name="connsiteY29" fmla="*/ 1380744 h 3145536"/>
                  <a:gd name="connsiteX30" fmla="*/ 4306824 w 6153912"/>
                  <a:gd name="connsiteY30" fmla="*/ 1417320 h 3145536"/>
                  <a:gd name="connsiteX31" fmla="*/ 4279392 w 6153912"/>
                  <a:gd name="connsiteY31" fmla="*/ 1426464 h 3145536"/>
                  <a:gd name="connsiteX32" fmla="*/ 3611880 w 6153912"/>
                  <a:gd name="connsiteY32" fmla="*/ 1581912 h 3145536"/>
                  <a:gd name="connsiteX33" fmla="*/ 3611880 w 6153912"/>
                  <a:gd name="connsiteY33" fmla="*/ 1581912 h 3145536"/>
                  <a:gd name="connsiteX34" fmla="*/ 3520440 w 6153912"/>
                  <a:gd name="connsiteY34" fmla="*/ 1609344 h 3145536"/>
                  <a:gd name="connsiteX35" fmla="*/ 3493008 w 6153912"/>
                  <a:gd name="connsiteY35" fmla="*/ 1618488 h 3145536"/>
                  <a:gd name="connsiteX36" fmla="*/ 3447288 w 6153912"/>
                  <a:gd name="connsiteY36" fmla="*/ 1627632 h 3145536"/>
                  <a:gd name="connsiteX37" fmla="*/ 3410712 w 6153912"/>
                  <a:gd name="connsiteY37" fmla="*/ 1636776 h 3145536"/>
                  <a:gd name="connsiteX38" fmla="*/ 3209544 w 6153912"/>
                  <a:gd name="connsiteY38" fmla="*/ 1682496 h 3145536"/>
                  <a:gd name="connsiteX39" fmla="*/ 3054096 w 6153912"/>
                  <a:gd name="connsiteY39" fmla="*/ 1700784 h 3145536"/>
                  <a:gd name="connsiteX40" fmla="*/ 2980944 w 6153912"/>
                  <a:gd name="connsiteY40" fmla="*/ 1728216 h 3145536"/>
                  <a:gd name="connsiteX41" fmla="*/ 2980944 w 6153912"/>
                  <a:gd name="connsiteY41" fmla="*/ 1728216 h 3145536"/>
                  <a:gd name="connsiteX42" fmla="*/ 2075688 w 6153912"/>
                  <a:gd name="connsiteY42" fmla="*/ 2112264 h 3145536"/>
                  <a:gd name="connsiteX43" fmla="*/ 1865376 w 6153912"/>
                  <a:gd name="connsiteY43" fmla="*/ 2221992 h 3145536"/>
                  <a:gd name="connsiteX44" fmla="*/ 1426464 w 6153912"/>
                  <a:gd name="connsiteY44" fmla="*/ 2432304 h 3145536"/>
                  <a:gd name="connsiteX45" fmla="*/ 850392 w 6153912"/>
                  <a:gd name="connsiteY45" fmla="*/ 2734056 h 3145536"/>
                  <a:gd name="connsiteX46" fmla="*/ 850392 w 6153912"/>
                  <a:gd name="connsiteY46" fmla="*/ 2734056 h 3145536"/>
                  <a:gd name="connsiteX47" fmla="*/ 347472 w 6153912"/>
                  <a:gd name="connsiteY47" fmla="*/ 3008376 h 3145536"/>
                  <a:gd name="connsiteX48" fmla="*/ 0 w 6153912"/>
                  <a:gd name="connsiteY48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529584 w 6153912"/>
                  <a:gd name="connsiteY8" fmla="*/ 713232 h 3145536"/>
                  <a:gd name="connsiteX9" fmla="*/ 3584448 w 6153912"/>
                  <a:gd name="connsiteY9" fmla="*/ 667512 h 3145536"/>
                  <a:gd name="connsiteX10" fmla="*/ 3694176 w 6153912"/>
                  <a:gd name="connsiteY10" fmla="*/ 594360 h 3145536"/>
                  <a:gd name="connsiteX11" fmla="*/ 3694176 w 6153912"/>
                  <a:gd name="connsiteY11" fmla="*/ 594360 h 3145536"/>
                  <a:gd name="connsiteX12" fmla="*/ 3794760 w 6153912"/>
                  <a:gd name="connsiteY12" fmla="*/ 530352 h 3145536"/>
                  <a:gd name="connsiteX13" fmla="*/ 3913632 w 6153912"/>
                  <a:gd name="connsiteY13" fmla="*/ 475488 h 3145536"/>
                  <a:gd name="connsiteX14" fmla="*/ 3941064 w 6153912"/>
                  <a:gd name="connsiteY14" fmla="*/ 457200 h 3145536"/>
                  <a:gd name="connsiteX15" fmla="*/ 4023360 w 6153912"/>
                  <a:gd name="connsiteY15" fmla="*/ 429768 h 3145536"/>
                  <a:gd name="connsiteX16" fmla="*/ 4078224 w 6153912"/>
                  <a:gd name="connsiteY16" fmla="*/ 420624 h 3145536"/>
                  <a:gd name="connsiteX17" fmla="*/ 4169664 w 6153912"/>
                  <a:gd name="connsiteY17" fmla="*/ 374904 h 3145536"/>
                  <a:gd name="connsiteX18" fmla="*/ 4197096 w 6153912"/>
                  <a:gd name="connsiteY18" fmla="*/ 356616 h 3145536"/>
                  <a:gd name="connsiteX19" fmla="*/ 4270248 w 6153912"/>
                  <a:gd name="connsiteY19" fmla="*/ 338328 h 3145536"/>
                  <a:gd name="connsiteX20" fmla="*/ 4297680 w 6153912"/>
                  <a:gd name="connsiteY20" fmla="*/ 320040 h 3145536"/>
                  <a:gd name="connsiteX21" fmla="*/ 4416552 w 6153912"/>
                  <a:gd name="connsiteY21" fmla="*/ 320040 h 3145536"/>
                  <a:gd name="connsiteX22" fmla="*/ 4416552 w 6153912"/>
                  <a:gd name="connsiteY22" fmla="*/ 320040 h 3145536"/>
                  <a:gd name="connsiteX23" fmla="*/ 4983480 w 6153912"/>
                  <a:gd name="connsiteY23" fmla="*/ 182880 h 3145536"/>
                  <a:gd name="connsiteX24" fmla="*/ 5623560 w 6153912"/>
                  <a:gd name="connsiteY24" fmla="*/ 54864 h 3145536"/>
                  <a:gd name="connsiteX25" fmla="*/ 6153912 w 6153912"/>
                  <a:gd name="connsiteY25" fmla="*/ 0 h 3145536"/>
                  <a:gd name="connsiteX26" fmla="*/ 6117336 w 6153912"/>
                  <a:gd name="connsiteY26" fmla="*/ 1225296 h 3145536"/>
                  <a:gd name="connsiteX27" fmla="*/ 5358384 w 6153912"/>
                  <a:gd name="connsiteY27" fmla="*/ 1261872 h 3145536"/>
                  <a:gd name="connsiteX28" fmla="*/ 4434840 w 6153912"/>
                  <a:gd name="connsiteY28" fmla="*/ 1380744 h 3145536"/>
                  <a:gd name="connsiteX29" fmla="*/ 4306824 w 6153912"/>
                  <a:gd name="connsiteY29" fmla="*/ 1417320 h 3145536"/>
                  <a:gd name="connsiteX30" fmla="*/ 4279392 w 6153912"/>
                  <a:gd name="connsiteY30" fmla="*/ 1426464 h 3145536"/>
                  <a:gd name="connsiteX31" fmla="*/ 3611880 w 6153912"/>
                  <a:gd name="connsiteY31" fmla="*/ 1581912 h 3145536"/>
                  <a:gd name="connsiteX32" fmla="*/ 3611880 w 6153912"/>
                  <a:gd name="connsiteY32" fmla="*/ 1581912 h 3145536"/>
                  <a:gd name="connsiteX33" fmla="*/ 3520440 w 6153912"/>
                  <a:gd name="connsiteY33" fmla="*/ 1609344 h 3145536"/>
                  <a:gd name="connsiteX34" fmla="*/ 3493008 w 6153912"/>
                  <a:gd name="connsiteY34" fmla="*/ 1618488 h 3145536"/>
                  <a:gd name="connsiteX35" fmla="*/ 3447288 w 6153912"/>
                  <a:gd name="connsiteY35" fmla="*/ 1627632 h 3145536"/>
                  <a:gd name="connsiteX36" fmla="*/ 3410712 w 6153912"/>
                  <a:gd name="connsiteY36" fmla="*/ 1636776 h 3145536"/>
                  <a:gd name="connsiteX37" fmla="*/ 3209544 w 6153912"/>
                  <a:gd name="connsiteY37" fmla="*/ 1682496 h 3145536"/>
                  <a:gd name="connsiteX38" fmla="*/ 3054096 w 6153912"/>
                  <a:gd name="connsiteY38" fmla="*/ 1700784 h 3145536"/>
                  <a:gd name="connsiteX39" fmla="*/ 2980944 w 6153912"/>
                  <a:gd name="connsiteY39" fmla="*/ 1728216 h 3145536"/>
                  <a:gd name="connsiteX40" fmla="*/ 2980944 w 6153912"/>
                  <a:gd name="connsiteY40" fmla="*/ 1728216 h 3145536"/>
                  <a:gd name="connsiteX41" fmla="*/ 2075688 w 6153912"/>
                  <a:gd name="connsiteY41" fmla="*/ 2112264 h 3145536"/>
                  <a:gd name="connsiteX42" fmla="*/ 1865376 w 6153912"/>
                  <a:gd name="connsiteY42" fmla="*/ 2221992 h 3145536"/>
                  <a:gd name="connsiteX43" fmla="*/ 1426464 w 6153912"/>
                  <a:gd name="connsiteY43" fmla="*/ 2432304 h 3145536"/>
                  <a:gd name="connsiteX44" fmla="*/ 850392 w 6153912"/>
                  <a:gd name="connsiteY44" fmla="*/ 2734056 h 3145536"/>
                  <a:gd name="connsiteX45" fmla="*/ 850392 w 6153912"/>
                  <a:gd name="connsiteY45" fmla="*/ 2734056 h 3145536"/>
                  <a:gd name="connsiteX46" fmla="*/ 347472 w 6153912"/>
                  <a:gd name="connsiteY46" fmla="*/ 3008376 h 3145536"/>
                  <a:gd name="connsiteX47" fmla="*/ 0 w 6153912"/>
                  <a:gd name="connsiteY47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529584 w 6153912"/>
                  <a:gd name="connsiteY8" fmla="*/ 713232 h 3145536"/>
                  <a:gd name="connsiteX9" fmla="*/ 3694176 w 6153912"/>
                  <a:gd name="connsiteY9" fmla="*/ 594360 h 3145536"/>
                  <a:gd name="connsiteX10" fmla="*/ 3694176 w 6153912"/>
                  <a:gd name="connsiteY10" fmla="*/ 594360 h 3145536"/>
                  <a:gd name="connsiteX11" fmla="*/ 3794760 w 6153912"/>
                  <a:gd name="connsiteY11" fmla="*/ 530352 h 3145536"/>
                  <a:gd name="connsiteX12" fmla="*/ 3913632 w 6153912"/>
                  <a:gd name="connsiteY12" fmla="*/ 475488 h 3145536"/>
                  <a:gd name="connsiteX13" fmla="*/ 3941064 w 6153912"/>
                  <a:gd name="connsiteY13" fmla="*/ 457200 h 3145536"/>
                  <a:gd name="connsiteX14" fmla="*/ 4023360 w 6153912"/>
                  <a:gd name="connsiteY14" fmla="*/ 429768 h 3145536"/>
                  <a:gd name="connsiteX15" fmla="*/ 4078224 w 6153912"/>
                  <a:gd name="connsiteY15" fmla="*/ 420624 h 3145536"/>
                  <a:gd name="connsiteX16" fmla="*/ 4169664 w 6153912"/>
                  <a:gd name="connsiteY16" fmla="*/ 374904 h 3145536"/>
                  <a:gd name="connsiteX17" fmla="*/ 4197096 w 6153912"/>
                  <a:gd name="connsiteY17" fmla="*/ 356616 h 3145536"/>
                  <a:gd name="connsiteX18" fmla="*/ 4270248 w 6153912"/>
                  <a:gd name="connsiteY18" fmla="*/ 338328 h 3145536"/>
                  <a:gd name="connsiteX19" fmla="*/ 4297680 w 6153912"/>
                  <a:gd name="connsiteY19" fmla="*/ 320040 h 3145536"/>
                  <a:gd name="connsiteX20" fmla="*/ 4416552 w 6153912"/>
                  <a:gd name="connsiteY20" fmla="*/ 320040 h 3145536"/>
                  <a:gd name="connsiteX21" fmla="*/ 4416552 w 6153912"/>
                  <a:gd name="connsiteY21" fmla="*/ 320040 h 3145536"/>
                  <a:gd name="connsiteX22" fmla="*/ 4983480 w 6153912"/>
                  <a:gd name="connsiteY22" fmla="*/ 182880 h 3145536"/>
                  <a:gd name="connsiteX23" fmla="*/ 5623560 w 6153912"/>
                  <a:gd name="connsiteY23" fmla="*/ 54864 h 3145536"/>
                  <a:gd name="connsiteX24" fmla="*/ 6153912 w 6153912"/>
                  <a:gd name="connsiteY24" fmla="*/ 0 h 3145536"/>
                  <a:gd name="connsiteX25" fmla="*/ 6117336 w 6153912"/>
                  <a:gd name="connsiteY25" fmla="*/ 1225296 h 3145536"/>
                  <a:gd name="connsiteX26" fmla="*/ 5358384 w 6153912"/>
                  <a:gd name="connsiteY26" fmla="*/ 1261872 h 3145536"/>
                  <a:gd name="connsiteX27" fmla="*/ 4434840 w 6153912"/>
                  <a:gd name="connsiteY27" fmla="*/ 1380744 h 3145536"/>
                  <a:gd name="connsiteX28" fmla="*/ 4306824 w 6153912"/>
                  <a:gd name="connsiteY28" fmla="*/ 1417320 h 3145536"/>
                  <a:gd name="connsiteX29" fmla="*/ 4279392 w 6153912"/>
                  <a:gd name="connsiteY29" fmla="*/ 1426464 h 3145536"/>
                  <a:gd name="connsiteX30" fmla="*/ 3611880 w 6153912"/>
                  <a:gd name="connsiteY30" fmla="*/ 1581912 h 3145536"/>
                  <a:gd name="connsiteX31" fmla="*/ 3611880 w 6153912"/>
                  <a:gd name="connsiteY31" fmla="*/ 1581912 h 3145536"/>
                  <a:gd name="connsiteX32" fmla="*/ 3520440 w 6153912"/>
                  <a:gd name="connsiteY32" fmla="*/ 1609344 h 3145536"/>
                  <a:gd name="connsiteX33" fmla="*/ 3493008 w 6153912"/>
                  <a:gd name="connsiteY33" fmla="*/ 1618488 h 3145536"/>
                  <a:gd name="connsiteX34" fmla="*/ 3447288 w 6153912"/>
                  <a:gd name="connsiteY34" fmla="*/ 1627632 h 3145536"/>
                  <a:gd name="connsiteX35" fmla="*/ 3410712 w 6153912"/>
                  <a:gd name="connsiteY35" fmla="*/ 1636776 h 3145536"/>
                  <a:gd name="connsiteX36" fmla="*/ 3209544 w 6153912"/>
                  <a:gd name="connsiteY36" fmla="*/ 1682496 h 3145536"/>
                  <a:gd name="connsiteX37" fmla="*/ 3054096 w 6153912"/>
                  <a:gd name="connsiteY37" fmla="*/ 1700784 h 3145536"/>
                  <a:gd name="connsiteX38" fmla="*/ 2980944 w 6153912"/>
                  <a:gd name="connsiteY38" fmla="*/ 1728216 h 3145536"/>
                  <a:gd name="connsiteX39" fmla="*/ 2980944 w 6153912"/>
                  <a:gd name="connsiteY39" fmla="*/ 1728216 h 3145536"/>
                  <a:gd name="connsiteX40" fmla="*/ 2075688 w 6153912"/>
                  <a:gd name="connsiteY40" fmla="*/ 2112264 h 3145536"/>
                  <a:gd name="connsiteX41" fmla="*/ 1865376 w 6153912"/>
                  <a:gd name="connsiteY41" fmla="*/ 2221992 h 3145536"/>
                  <a:gd name="connsiteX42" fmla="*/ 1426464 w 6153912"/>
                  <a:gd name="connsiteY42" fmla="*/ 2432304 h 3145536"/>
                  <a:gd name="connsiteX43" fmla="*/ 850392 w 6153912"/>
                  <a:gd name="connsiteY43" fmla="*/ 2734056 h 3145536"/>
                  <a:gd name="connsiteX44" fmla="*/ 850392 w 6153912"/>
                  <a:gd name="connsiteY44" fmla="*/ 2734056 h 3145536"/>
                  <a:gd name="connsiteX45" fmla="*/ 347472 w 6153912"/>
                  <a:gd name="connsiteY45" fmla="*/ 3008376 h 3145536"/>
                  <a:gd name="connsiteX46" fmla="*/ 0 w 6153912"/>
                  <a:gd name="connsiteY46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694176 w 6153912"/>
                  <a:gd name="connsiteY8" fmla="*/ 594360 h 3145536"/>
                  <a:gd name="connsiteX9" fmla="*/ 3694176 w 6153912"/>
                  <a:gd name="connsiteY9" fmla="*/ 594360 h 3145536"/>
                  <a:gd name="connsiteX10" fmla="*/ 3794760 w 6153912"/>
                  <a:gd name="connsiteY10" fmla="*/ 530352 h 3145536"/>
                  <a:gd name="connsiteX11" fmla="*/ 3913632 w 6153912"/>
                  <a:gd name="connsiteY11" fmla="*/ 475488 h 3145536"/>
                  <a:gd name="connsiteX12" fmla="*/ 3941064 w 6153912"/>
                  <a:gd name="connsiteY12" fmla="*/ 457200 h 3145536"/>
                  <a:gd name="connsiteX13" fmla="*/ 4023360 w 6153912"/>
                  <a:gd name="connsiteY13" fmla="*/ 429768 h 3145536"/>
                  <a:gd name="connsiteX14" fmla="*/ 4078224 w 6153912"/>
                  <a:gd name="connsiteY14" fmla="*/ 420624 h 3145536"/>
                  <a:gd name="connsiteX15" fmla="*/ 4169664 w 6153912"/>
                  <a:gd name="connsiteY15" fmla="*/ 374904 h 3145536"/>
                  <a:gd name="connsiteX16" fmla="*/ 4197096 w 6153912"/>
                  <a:gd name="connsiteY16" fmla="*/ 356616 h 3145536"/>
                  <a:gd name="connsiteX17" fmla="*/ 4270248 w 6153912"/>
                  <a:gd name="connsiteY17" fmla="*/ 338328 h 3145536"/>
                  <a:gd name="connsiteX18" fmla="*/ 4297680 w 6153912"/>
                  <a:gd name="connsiteY18" fmla="*/ 320040 h 3145536"/>
                  <a:gd name="connsiteX19" fmla="*/ 4416552 w 6153912"/>
                  <a:gd name="connsiteY19" fmla="*/ 320040 h 3145536"/>
                  <a:gd name="connsiteX20" fmla="*/ 4416552 w 6153912"/>
                  <a:gd name="connsiteY20" fmla="*/ 320040 h 3145536"/>
                  <a:gd name="connsiteX21" fmla="*/ 4983480 w 6153912"/>
                  <a:gd name="connsiteY21" fmla="*/ 182880 h 3145536"/>
                  <a:gd name="connsiteX22" fmla="*/ 5623560 w 6153912"/>
                  <a:gd name="connsiteY22" fmla="*/ 54864 h 3145536"/>
                  <a:gd name="connsiteX23" fmla="*/ 6153912 w 6153912"/>
                  <a:gd name="connsiteY23" fmla="*/ 0 h 3145536"/>
                  <a:gd name="connsiteX24" fmla="*/ 6117336 w 6153912"/>
                  <a:gd name="connsiteY24" fmla="*/ 1225296 h 3145536"/>
                  <a:gd name="connsiteX25" fmla="*/ 5358384 w 6153912"/>
                  <a:gd name="connsiteY25" fmla="*/ 1261872 h 3145536"/>
                  <a:gd name="connsiteX26" fmla="*/ 4434840 w 6153912"/>
                  <a:gd name="connsiteY26" fmla="*/ 1380744 h 3145536"/>
                  <a:gd name="connsiteX27" fmla="*/ 4306824 w 6153912"/>
                  <a:gd name="connsiteY27" fmla="*/ 1417320 h 3145536"/>
                  <a:gd name="connsiteX28" fmla="*/ 4279392 w 6153912"/>
                  <a:gd name="connsiteY28" fmla="*/ 1426464 h 3145536"/>
                  <a:gd name="connsiteX29" fmla="*/ 3611880 w 6153912"/>
                  <a:gd name="connsiteY29" fmla="*/ 1581912 h 3145536"/>
                  <a:gd name="connsiteX30" fmla="*/ 3611880 w 6153912"/>
                  <a:gd name="connsiteY30" fmla="*/ 1581912 h 3145536"/>
                  <a:gd name="connsiteX31" fmla="*/ 3520440 w 6153912"/>
                  <a:gd name="connsiteY31" fmla="*/ 1609344 h 3145536"/>
                  <a:gd name="connsiteX32" fmla="*/ 3493008 w 6153912"/>
                  <a:gd name="connsiteY32" fmla="*/ 1618488 h 3145536"/>
                  <a:gd name="connsiteX33" fmla="*/ 3447288 w 6153912"/>
                  <a:gd name="connsiteY33" fmla="*/ 1627632 h 3145536"/>
                  <a:gd name="connsiteX34" fmla="*/ 3410712 w 6153912"/>
                  <a:gd name="connsiteY34" fmla="*/ 1636776 h 3145536"/>
                  <a:gd name="connsiteX35" fmla="*/ 3209544 w 6153912"/>
                  <a:gd name="connsiteY35" fmla="*/ 1682496 h 3145536"/>
                  <a:gd name="connsiteX36" fmla="*/ 3054096 w 6153912"/>
                  <a:gd name="connsiteY36" fmla="*/ 1700784 h 3145536"/>
                  <a:gd name="connsiteX37" fmla="*/ 2980944 w 6153912"/>
                  <a:gd name="connsiteY37" fmla="*/ 1728216 h 3145536"/>
                  <a:gd name="connsiteX38" fmla="*/ 2980944 w 6153912"/>
                  <a:gd name="connsiteY38" fmla="*/ 1728216 h 3145536"/>
                  <a:gd name="connsiteX39" fmla="*/ 2075688 w 6153912"/>
                  <a:gd name="connsiteY39" fmla="*/ 2112264 h 3145536"/>
                  <a:gd name="connsiteX40" fmla="*/ 1865376 w 6153912"/>
                  <a:gd name="connsiteY40" fmla="*/ 2221992 h 3145536"/>
                  <a:gd name="connsiteX41" fmla="*/ 1426464 w 6153912"/>
                  <a:gd name="connsiteY41" fmla="*/ 2432304 h 3145536"/>
                  <a:gd name="connsiteX42" fmla="*/ 850392 w 6153912"/>
                  <a:gd name="connsiteY42" fmla="*/ 2734056 h 3145536"/>
                  <a:gd name="connsiteX43" fmla="*/ 850392 w 6153912"/>
                  <a:gd name="connsiteY43" fmla="*/ 2734056 h 3145536"/>
                  <a:gd name="connsiteX44" fmla="*/ 347472 w 6153912"/>
                  <a:gd name="connsiteY44" fmla="*/ 3008376 h 3145536"/>
                  <a:gd name="connsiteX45" fmla="*/ 0 w 6153912"/>
                  <a:gd name="connsiteY45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694176 w 6153912"/>
                  <a:gd name="connsiteY8" fmla="*/ 594360 h 3145536"/>
                  <a:gd name="connsiteX9" fmla="*/ 3694176 w 6153912"/>
                  <a:gd name="connsiteY9" fmla="*/ 594360 h 3145536"/>
                  <a:gd name="connsiteX10" fmla="*/ 3794760 w 6153912"/>
                  <a:gd name="connsiteY10" fmla="*/ 530352 h 3145536"/>
                  <a:gd name="connsiteX11" fmla="*/ 3913632 w 6153912"/>
                  <a:gd name="connsiteY11" fmla="*/ 475488 h 3145536"/>
                  <a:gd name="connsiteX12" fmla="*/ 3941064 w 6153912"/>
                  <a:gd name="connsiteY12" fmla="*/ 457200 h 3145536"/>
                  <a:gd name="connsiteX13" fmla="*/ 4078224 w 6153912"/>
                  <a:gd name="connsiteY13" fmla="*/ 420624 h 3145536"/>
                  <a:gd name="connsiteX14" fmla="*/ 4169664 w 6153912"/>
                  <a:gd name="connsiteY14" fmla="*/ 374904 h 3145536"/>
                  <a:gd name="connsiteX15" fmla="*/ 4197096 w 6153912"/>
                  <a:gd name="connsiteY15" fmla="*/ 356616 h 3145536"/>
                  <a:gd name="connsiteX16" fmla="*/ 4270248 w 6153912"/>
                  <a:gd name="connsiteY16" fmla="*/ 338328 h 3145536"/>
                  <a:gd name="connsiteX17" fmla="*/ 4297680 w 6153912"/>
                  <a:gd name="connsiteY17" fmla="*/ 320040 h 3145536"/>
                  <a:gd name="connsiteX18" fmla="*/ 4416552 w 6153912"/>
                  <a:gd name="connsiteY18" fmla="*/ 320040 h 3145536"/>
                  <a:gd name="connsiteX19" fmla="*/ 4416552 w 6153912"/>
                  <a:gd name="connsiteY19" fmla="*/ 320040 h 3145536"/>
                  <a:gd name="connsiteX20" fmla="*/ 4983480 w 6153912"/>
                  <a:gd name="connsiteY20" fmla="*/ 182880 h 3145536"/>
                  <a:gd name="connsiteX21" fmla="*/ 5623560 w 6153912"/>
                  <a:gd name="connsiteY21" fmla="*/ 54864 h 3145536"/>
                  <a:gd name="connsiteX22" fmla="*/ 6153912 w 6153912"/>
                  <a:gd name="connsiteY22" fmla="*/ 0 h 3145536"/>
                  <a:gd name="connsiteX23" fmla="*/ 6117336 w 6153912"/>
                  <a:gd name="connsiteY23" fmla="*/ 1225296 h 3145536"/>
                  <a:gd name="connsiteX24" fmla="*/ 5358384 w 6153912"/>
                  <a:gd name="connsiteY24" fmla="*/ 1261872 h 3145536"/>
                  <a:gd name="connsiteX25" fmla="*/ 4434840 w 6153912"/>
                  <a:gd name="connsiteY25" fmla="*/ 1380744 h 3145536"/>
                  <a:gd name="connsiteX26" fmla="*/ 4306824 w 6153912"/>
                  <a:gd name="connsiteY26" fmla="*/ 1417320 h 3145536"/>
                  <a:gd name="connsiteX27" fmla="*/ 4279392 w 6153912"/>
                  <a:gd name="connsiteY27" fmla="*/ 1426464 h 3145536"/>
                  <a:gd name="connsiteX28" fmla="*/ 3611880 w 6153912"/>
                  <a:gd name="connsiteY28" fmla="*/ 1581912 h 3145536"/>
                  <a:gd name="connsiteX29" fmla="*/ 3611880 w 6153912"/>
                  <a:gd name="connsiteY29" fmla="*/ 1581912 h 3145536"/>
                  <a:gd name="connsiteX30" fmla="*/ 3520440 w 6153912"/>
                  <a:gd name="connsiteY30" fmla="*/ 1609344 h 3145536"/>
                  <a:gd name="connsiteX31" fmla="*/ 3493008 w 6153912"/>
                  <a:gd name="connsiteY31" fmla="*/ 1618488 h 3145536"/>
                  <a:gd name="connsiteX32" fmla="*/ 3447288 w 6153912"/>
                  <a:gd name="connsiteY32" fmla="*/ 1627632 h 3145536"/>
                  <a:gd name="connsiteX33" fmla="*/ 3410712 w 6153912"/>
                  <a:gd name="connsiteY33" fmla="*/ 1636776 h 3145536"/>
                  <a:gd name="connsiteX34" fmla="*/ 3209544 w 6153912"/>
                  <a:gd name="connsiteY34" fmla="*/ 1682496 h 3145536"/>
                  <a:gd name="connsiteX35" fmla="*/ 3054096 w 6153912"/>
                  <a:gd name="connsiteY35" fmla="*/ 1700784 h 3145536"/>
                  <a:gd name="connsiteX36" fmla="*/ 2980944 w 6153912"/>
                  <a:gd name="connsiteY36" fmla="*/ 1728216 h 3145536"/>
                  <a:gd name="connsiteX37" fmla="*/ 2980944 w 6153912"/>
                  <a:gd name="connsiteY37" fmla="*/ 1728216 h 3145536"/>
                  <a:gd name="connsiteX38" fmla="*/ 2075688 w 6153912"/>
                  <a:gd name="connsiteY38" fmla="*/ 2112264 h 3145536"/>
                  <a:gd name="connsiteX39" fmla="*/ 1865376 w 6153912"/>
                  <a:gd name="connsiteY39" fmla="*/ 2221992 h 3145536"/>
                  <a:gd name="connsiteX40" fmla="*/ 1426464 w 6153912"/>
                  <a:gd name="connsiteY40" fmla="*/ 2432304 h 3145536"/>
                  <a:gd name="connsiteX41" fmla="*/ 850392 w 6153912"/>
                  <a:gd name="connsiteY41" fmla="*/ 2734056 h 3145536"/>
                  <a:gd name="connsiteX42" fmla="*/ 850392 w 6153912"/>
                  <a:gd name="connsiteY42" fmla="*/ 2734056 h 3145536"/>
                  <a:gd name="connsiteX43" fmla="*/ 347472 w 6153912"/>
                  <a:gd name="connsiteY43" fmla="*/ 3008376 h 3145536"/>
                  <a:gd name="connsiteX44" fmla="*/ 0 w 6153912"/>
                  <a:gd name="connsiteY44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694176 w 6153912"/>
                  <a:gd name="connsiteY8" fmla="*/ 594360 h 3145536"/>
                  <a:gd name="connsiteX9" fmla="*/ 3694176 w 6153912"/>
                  <a:gd name="connsiteY9" fmla="*/ 594360 h 3145536"/>
                  <a:gd name="connsiteX10" fmla="*/ 3794760 w 6153912"/>
                  <a:gd name="connsiteY10" fmla="*/ 530352 h 3145536"/>
                  <a:gd name="connsiteX11" fmla="*/ 3913632 w 6153912"/>
                  <a:gd name="connsiteY11" fmla="*/ 475488 h 3145536"/>
                  <a:gd name="connsiteX12" fmla="*/ 3941064 w 6153912"/>
                  <a:gd name="connsiteY12" fmla="*/ 457200 h 3145536"/>
                  <a:gd name="connsiteX13" fmla="*/ 4078224 w 6153912"/>
                  <a:gd name="connsiteY13" fmla="*/ 420624 h 3145536"/>
                  <a:gd name="connsiteX14" fmla="*/ 4169664 w 6153912"/>
                  <a:gd name="connsiteY14" fmla="*/ 374904 h 3145536"/>
                  <a:gd name="connsiteX15" fmla="*/ 4197096 w 6153912"/>
                  <a:gd name="connsiteY15" fmla="*/ 356616 h 3145536"/>
                  <a:gd name="connsiteX16" fmla="*/ 4297680 w 6153912"/>
                  <a:gd name="connsiteY16" fmla="*/ 320040 h 3145536"/>
                  <a:gd name="connsiteX17" fmla="*/ 4416552 w 6153912"/>
                  <a:gd name="connsiteY17" fmla="*/ 320040 h 3145536"/>
                  <a:gd name="connsiteX18" fmla="*/ 4416552 w 6153912"/>
                  <a:gd name="connsiteY18" fmla="*/ 320040 h 3145536"/>
                  <a:gd name="connsiteX19" fmla="*/ 4983480 w 6153912"/>
                  <a:gd name="connsiteY19" fmla="*/ 182880 h 3145536"/>
                  <a:gd name="connsiteX20" fmla="*/ 5623560 w 6153912"/>
                  <a:gd name="connsiteY20" fmla="*/ 54864 h 3145536"/>
                  <a:gd name="connsiteX21" fmla="*/ 6153912 w 6153912"/>
                  <a:gd name="connsiteY21" fmla="*/ 0 h 3145536"/>
                  <a:gd name="connsiteX22" fmla="*/ 6117336 w 6153912"/>
                  <a:gd name="connsiteY22" fmla="*/ 1225296 h 3145536"/>
                  <a:gd name="connsiteX23" fmla="*/ 5358384 w 6153912"/>
                  <a:gd name="connsiteY23" fmla="*/ 1261872 h 3145536"/>
                  <a:gd name="connsiteX24" fmla="*/ 4434840 w 6153912"/>
                  <a:gd name="connsiteY24" fmla="*/ 1380744 h 3145536"/>
                  <a:gd name="connsiteX25" fmla="*/ 4306824 w 6153912"/>
                  <a:gd name="connsiteY25" fmla="*/ 1417320 h 3145536"/>
                  <a:gd name="connsiteX26" fmla="*/ 4279392 w 6153912"/>
                  <a:gd name="connsiteY26" fmla="*/ 1426464 h 3145536"/>
                  <a:gd name="connsiteX27" fmla="*/ 3611880 w 6153912"/>
                  <a:gd name="connsiteY27" fmla="*/ 1581912 h 3145536"/>
                  <a:gd name="connsiteX28" fmla="*/ 3611880 w 6153912"/>
                  <a:gd name="connsiteY28" fmla="*/ 1581912 h 3145536"/>
                  <a:gd name="connsiteX29" fmla="*/ 3520440 w 6153912"/>
                  <a:gd name="connsiteY29" fmla="*/ 1609344 h 3145536"/>
                  <a:gd name="connsiteX30" fmla="*/ 3493008 w 6153912"/>
                  <a:gd name="connsiteY30" fmla="*/ 1618488 h 3145536"/>
                  <a:gd name="connsiteX31" fmla="*/ 3447288 w 6153912"/>
                  <a:gd name="connsiteY31" fmla="*/ 1627632 h 3145536"/>
                  <a:gd name="connsiteX32" fmla="*/ 3410712 w 6153912"/>
                  <a:gd name="connsiteY32" fmla="*/ 1636776 h 3145536"/>
                  <a:gd name="connsiteX33" fmla="*/ 3209544 w 6153912"/>
                  <a:gd name="connsiteY33" fmla="*/ 1682496 h 3145536"/>
                  <a:gd name="connsiteX34" fmla="*/ 3054096 w 6153912"/>
                  <a:gd name="connsiteY34" fmla="*/ 1700784 h 3145536"/>
                  <a:gd name="connsiteX35" fmla="*/ 2980944 w 6153912"/>
                  <a:gd name="connsiteY35" fmla="*/ 1728216 h 3145536"/>
                  <a:gd name="connsiteX36" fmla="*/ 2980944 w 6153912"/>
                  <a:gd name="connsiteY36" fmla="*/ 1728216 h 3145536"/>
                  <a:gd name="connsiteX37" fmla="*/ 2075688 w 6153912"/>
                  <a:gd name="connsiteY37" fmla="*/ 2112264 h 3145536"/>
                  <a:gd name="connsiteX38" fmla="*/ 1865376 w 6153912"/>
                  <a:gd name="connsiteY38" fmla="*/ 2221992 h 3145536"/>
                  <a:gd name="connsiteX39" fmla="*/ 1426464 w 6153912"/>
                  <a:gd name="connsiteY39" fmla="*/ 2432304 h 3145536"/>
                  <a:gd name="connsiteX40" fmla="*/ 850392 w 6153912"/>
                  <a:gd name="connsiteY40" fmla="*/ 2734056 h 3145536"/>
                  <a:gd name="connsiteX41" fmla="*/ 850392 w 6153912"/>
                  <a:gd name="connsiteY41" fmla="*/ 2734056 h 3145536"/>
                  <a:gd name="connsiteX42" fmla="*/ 347472 w 6153912"/>
                  <a:gd name="connsiteY42" fmla="*/ 3008376 h 3145536"/>
                  <a:gd name="connsiteX43" fmla="*/ 0 w 6153912"/>
                  <a:gd name="connsiteY43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694176 w 6153912"/>
                  <a:gd name="connsiteY8" fmla="*/ 594360 h 3145536"/>
                  <a:gd name="connsiteX9" fmla="*/ 3694176 w 6153912"/>
                  <a:gd name="connsiteY9" fmla="*/ 594360 h 3145536"/>
                  <a:gd name="connsiteX10" fmla="*/ 3794760 w 6153912"/>
                  <a:gd name="connsiteY10" fmla="*/ 530352 h 3145536"/>
                  <a:gd name="connsiteX11" fmla="*/ 3913632 w 6153912"/>
                  <a:gd name="connsiteY11" fmla="*/ 475488 h 3145536"/>
                  <a:gd name="connsiteX12" fmla="*/ 3941064 w 6153912"/>
                  <a:gd name="connsiteY12" fmla="*/ 457200 h 3145536"/>
                  <a:gd name="connsiteX13" fmla="*/ 4078224 w 6153912"/>
                  <a:gd name="connsiteY13" fmla="*/ 420624 h 3145536"/>
                  <a:gd name="connsiteX14" fmla="*/ 4169664 w 6153912"/>
                  <a:gd name="connsiteY14" fmla="*/ 374904 h 3145536"/>
                  <a:gd name="connsiteX15" fmla="*/ 4197096 w 6153912"/>
                  <a:gd name="connsiteY15" fmla="*/ 356616 h 3145536"/>
                  <a:gd name="connsiteX16" fmla="*/ 4416552 w 6153912"/>
                  <a:gd name="connsiteY16" fmla="*/ 320040 h 3145536"/>
                  <a:gd name="connsiteX17" fmla="*/ 4416552 w 6153912"/>
                  <a:gd name="connsiteY17" fmla="*/ 320040 h 3145536"/>
                  <a:gd name="connsiteX18" fmla="*/ 4983480 w 6153912"/>
                  <a:gd name="connsiteY18" fmla="*/ 182880 h 3145536"/>
                  <a:gd name="connsiteX19" fmla="*/ 5623560 w 6153912"/>
                  <a:gd name="connsiteY19" fmla="*/ 54864 h 3145536"/>
                  <a:gd name="connsiteX20" fmla="*/ 6153912 w 6153912"/>
                  <a:gd name="connsiteY20" fmla="*/ 0 h 3145536"/>
                  <a:gd name="connsiteX21" fmla="*/ 6117336 w 6153912"/>
                  <a:gd name="connsiteY21" fmla="*/ 1225296 h 3145536"/>
                  <a:gd name="connsiteX22" fmla="*/ 5358384 w 6153912"/>
                  <a:gd name="connsiteY22" fmla="*/ 1261872 h 3145536"/>
                  <a:gd name="connsiteX23" fmla="*/ 4434840 w 6153912"/>
                  <a:gd name="connsiteY23" fmla="*/ 1380744 h 3145536"/>
                  <a:gd name="connsiteX24" fmla="*/ 4306824 w 6153912"/>
                  <a:gd name="connsiteY24" fmla="*/ 1417320 h 3145536"/>
                  <a:gd name="connsiteX25" fmla="*/ 4279392 w 6153912"/>
                  <a:gd name="connsiteY25" fmla="*/ 1426464 h 3145536"/>
                  <a:gd name="connsiteX26" fmla="*/ 3611880 w 6153912"/>
                  <a:gd name="connsiteY26" fmla="*/ 1581912 h 3145536"/>
                  <a:gd name="connsiteX27" fmla="*/ 3611880 w 6153912"/>
                  <a:gd name="connsiteY27" fmla="*/ 1581912 h 3145536"/>
                  <a:gd name="connsiteX28" fmla="*/ 3520440 w 6153912"/>
                  <a:gd name="connsiteY28" fmla="*/ 1609344 h 3145536"/>
                  <a:gd name="connsiteX29" fmla="*/ 3493008 w 6153912"/>
                  <a:gd name="connsiteY29" fmla="*/ 1618488 h 3145536"/>
                  <a:gd name="connsiteX30" fmla="*/ 3447288 w 6153912"/>
                  <a:gd name="connsiteY30" fmla="*/ 1627632 h 3145536"/>
                  <a:gd name="connsiteX31" fmla="*/ 3410712 w 6153912"/>
                  <a:gd name="connsiteY31" fmla="*/ 1636776 h 3145536"/>
                  <a:gd name="connsiteX32" fmla="*/ 3209544 w 6153912"/>
                  <a:gd name="connsiteY32" fmla="*/ 1682496 h 3145536"/>
                  <a:gd name="connsiteX33" fmla="*/ 3054096 w 6153912"/>
                  <a:gd name="connsiteY33" fmla="*/ 1700784 h 3145536"/>
                  <a:gd name="connsiteX34" fmla="*/ 2980944 w 6153912"/>
                  <a:gd name="connsiteY34" fmla="*/ 1728216 h 3145536"/>
                  <a:gd name="connsiteX35" fmla="*/ 2980944 w 6153912"/>
                  <a:gd name="connsiteY35" fmla="*/ 1728216 h 3145536"/>
                  <a:gd name="connsiteX36" fmla="*/ 2075688 w 6153912"/>
                  <a:gd name="connsiteY36" fmla="*/ 2112264 h 3145536"/>
                  <a:gd name="connsiteX37" fmla="*/ 1865376 w 6153912"/>
                  <a:gd name="connsiteY37" fmla="*/ 2221992 h 3145536"/>
                  <a:gd name="connsiteX38" fmla="*/ 1426464 w 6153912"/>
                  <a:gd name="connsiteY38" fmla="*/ 2432304 h 3145536"/>
                  <a:gd name="connsiteX39" fmla="*/ 850392 w 6153912"/>
                  <a:gd name="connsiteY39" fmla="*/ 2734056 h 3145536"/>
                  <a:gd name="connsiteX40" fmla="*/ 850392 w 6153912"/>
                  <a:gd name="connsiteY40" fmla="*/ 2734056 h 3145536"/>
                  <a:gd name="connsiteX41" fmla="*/ 347472 w 6153912"/>
                  <a:gd name="connsiteY41" fmla="*/ 3008376 h 3145536"/>
                  <a:gd name="connsiteX42" fmla="*/ 0 w 6153912"/>
                  <a:gd name="connsiteY42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694176 w 6153912"/>
                  <a:gd name="connsiteY8" fmla="*/ 594360 h 3145536"/>
                  <a:gd name="connsiteX9" fmla="*/ 3694176 w 6153912"/>
                  <a:gd name="connsiteY9" fmla="*/ 594360 h 3145536"/>
                  <a:gd name="connsiteX10" fmla="*/ 3794760 w 6153912"/>
                  <a:gd name="connsiteY10" fmla="*/ 530352 h 3145536"/>
                  <a:gd name="connsiteX11" fmla="*/ 3913632 w 6153912"/>
                  <a:gd name="connsiteY11" fmla="*/ 475488 h 3145536"/>
                  <a:gd name="connsiteX12" fmla="*/ 3941064 w 6153912"/>
                  <a:gd name="connsiteY12" fmla="*/ 457200 h 3145536"/>
                  <a:gd name="connsiteX13" fmla="*/ 4078224 w 6153912"/>
                  <a:gd name="connsiteY13" fmla="*/ 420624 h 3145536"/>
                  <a:gd name="connsiteX14" fmla="*/ 4169664 w 6153912"/>
                  <a:gd name="connsiteY14" fmla="*/ 374904 h 3145536"/>
                  <a:gd name="connsiteX15" fmla="*/ 4416552 w 6153912"/>
                  <a:gd name="connsiteY15" fmla="*/ 320040 h 3145536"/>
                  <a:gd name="connsiteX16" fmla="*/ 4416552 w 6153912"/>
                  <a:gd name="connsiteY16" fmla="*/ 320040 h 3145536"/>
                  <a:gd name="connsiteX17" fmla="*/ 4983480 w 6153912"/>
                  <a:gd name="connsiteY17" fmla="*/ 182880 h 3145536"/>
                  <a:gd name="connsiteX18" fmla="*/ 5623560 w 6153912"/>
                  <a:gd name="connsiteY18" fmla="*/ 54864 h 3145536"/>
                  <a:gd name="connsiteX19" fmla="*/ 6153912 w 6153912"/>
                  <a:gd name="connsiteY19" fmla="*/ 0 h 3145536"/>
                  <a:gd name="connsiteX20" fmla="*/ 6117336 w 6153912"/>
                  <a:gd name="connsiteY20" fmla="*/ 1225296 h 3145536"/>
                  <a:gd name="connsiteX21" fmla="*/ 5358384 w 6153912"/>
                  <a:gd name="connsiteY21" fmla="*/ 1261872 h 3145536"/>
                  <a:gd name="connsiteX22" fmla="*/ 4434840 w 6153912"/>
                  <a:gd name="connsiteY22" fmla="*/ 1380744 h 3145536"/>
                  <a:gd name="connsiteX23" fmla="*/ 4306824 w 6153912"/>
                  <a:gd name="connsiteY23" fmla="*/ 1417320 h 3145536"/>
                  <a:gd name="connsiteX24" fmla="*/ 4279392 w 6153912"/>
                  <a:gd name="connsiteY24" fmla="*/ 1426464 h 3145536"/>
                  <a:gd name="connsiteX25" fmla="*/ 3611880 w 6153912"/>
                  <a:gd name="connsiteY25" fmla="*/ 1581912 h 3145536"/>
                  <a:gd name="connsiteX26" fmla="*/ 3611880 w 6153912"/>
                  <a:gd name="connsiteY26" fmla="*/ 1581912 h 3145536"/>
                  <a:gd name="connsiteX27" fmla="*/ 3520440 w 6153912"/>
                  <a:gd name="connsiteY27" fmla="*/ 1609344 h 3145536"/>
                  <a:gd name="connsiteX28" fmla="*/ 3493008 w 6153912"/>
                  <a:gd name="connsiteY28" fmla="*/ 1618488 h 3145536"/>
                  <a:gd name="connsiteX29" fmla="*/ 3447288 w 6153912"/>
                  <a:gd name="connsiteY29" fmla="*/ 1627632 h 3145536"/>
                  <a:gd name="connsiteX30" fmla="*/ 3410712 w 6153912"/>
                  <a:gd name="connsiteY30" fmla="*/ 1636776 h 3145536"/>
                  <a:gd name="connsiteX31" fmla="*/ 3209544 w 6153912"/>
                  <a:gd name="connsiteY31" fmla="*/ 1682496 h 3145536"/>
                  <a:gd name="connsiteX32" fmla="*/ 3054096 w 6153912"/>
                  <a:gd name="connsiteY32" fmla="*/ 1700784 h 3145536"/>
                  <a:gd name="connsiteX33" fmla="*/ 2980944 w 6153912"/>
                  <a:gd name="connsiteY33" fmla="*/ 1728216 h 3145536"/>
                  <a:gd name="connsiteX34" fmla="*/ 2980944 w 6153912"/>
                  <a:gd name="connsiteY34" fmla="*/ 1728216 h 3145536"/>
                  <a:gd name="connsiteX35" fmla="*/ 2075688 w 6153912"/>
                  <a:gd name="connsiteY35" fmla="*/ 2112264 h 3145536"/>
                  <a:gd name="connsiteX36" fmla="*/ 1865376 w 6153912"/>
                  <a:gd name="connsiteY36" fmla="*/ 2221992 h 3145536"/>
                  <a:gd name="connsiteX37" fmla="*/ 1426464 w 6153912"/>
                  <a:gd name="connsiteY37" fmla="*/ 2432304 h 3145536"/>
                  <a:gd name="connsiteX38" fmla="*/ 850392 w 6153912"/>
                  <a:gd name="connsiteY38" fmla="*/ 2734056 h 3145536"/>
                  <a:gd name="connsiteX39" fmla="*/ 850392 w 6153912"/>
                  <a:gd name="connsiteY39" fmla="*/ 2734056 h 3145536"/>
                  <a:gd name="connsiteX40" fmla="*/ 347472 w 6153912"/>
                  <a:gd name="connsiteY40" fmla="*/ 3008376 h 3145536"/>
                  <a:gd name="connsiteX41" fmla="*/ 0 w 6153912"/>
                  <a:gd name="connsiteY41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694176 w 6153912"/>
                  <a:gd name="connsiteY8" fmla="*/ 594360 h 3145536"/>
                  <a:gd name="connsiteX9" fmla="*/ 3694176 w 6153912"/>
                  <a:gd name="connsiteY9" fmla="*/ 594360 h 3145536"/>
                  <a:gd name="connsiteX10" fmla="*/ 3794760 w 6153912"/>
                  <a:gd name="connsiteY10" fmla="*/ 530352 h 3145536"/>
                  <a:gd name="connsiteX11" fmla="*/ 3913632 w 6153912"/>
                  <a:gd name="connsiteY11" fmla="*/ 475488 h 3145536"/>
                  <a:gd name="connsiteX12" fmla="*/ 3941064 w 6153912"/>
                  <a:gd name="connsiteY12" fmla="*/ 457200 h 3145536"/>
                  <a:gd name="connsiteX13" fmla="*/ 4078224 w 6153912"/>
                  <a:gd name="connsiteY13" fmla="*/ 420624 h 3145536"/>
                  <a:gd name="connsiteX14" fmla="*/ 4416552 w 6153912"/>
                  <a:gd name="connsiteY14" fmla="*/ 320040 h 3145536"/>
                  <a:gd name="connsiteX15" fmla="*/ 4416552 w 6153912"/>
                  <a:gd name="connsiteY15" fmla="*/ 320040 h 3145536"/>
                  <a:gd name="connsiteX16" fmla="*/ 4983480 w 6153912"/>
                  <a:gd name="connsiteY16" fmla="*/ 182880 h 3145536"/>
                  <a:gd name="connsiteX17" fmla="*/ 5623560 w 6153912"/>
                  <a:gd name="connsiteY17" fmla="*/ 54864 h 3145536"/>
                  <a:gd name="connsiteX18" fmla="*/ 6153912 w 6153912"/>
                  <a:gd name="connsiteY18" fmla="*/ 0 h 3145536"/>
                  <a:gd name="connsiteX19" fmla="*/ 6117336 w 6153912"/>
                  <a:gd name="connsiteY19" fmla="*/ 1225296 h 3145536"/>
                  <a:gd name="connsiteX20" fmla="*/ 5358384 w 6153912"/>
                  <a:gd name="connsiteY20" fmla="*/ 1261872 h 3145536"/>
                  <a:gd name="connsiteX21" fmla="*/ 4434840 w 6153912"/>
                  <a:gd name="connsiteY21" fmla="*/ 1380744 h 3145536"/>
                  <a:gd name="connsiteX22" fmla="*/ 4306824 w 6153912"/>
                  <a:gd name="connsiteY22" fmla="*/ 1417320 h 3145536"/>
                  <a:gd name="connsiteX23" fmla="*/ 4279392 w 6153912"/>
                  <a:gd name="connsiteY23" fmla="*/ 1426464 h 3145536"/>
                  <a:gd name="connsiteX24" fmla="*/ 3611880 w 6153912"/>
                  <a:gd name="connsiteY24" fmla="*/ 1581912 h 3145536"/>
                  <a:gd name="connsiteX25" fmla="*/ 3611880 w 6153912"/>
                  <a:gd name="connsiteY25" fmla="*/ 1581912 h 3145536"/>
                  <a:gd name="connsiteX26" fmla="*/ 3520440 w 6153912"/>
                  <a:gd name="connsiteY26" fmla="*/ 1609344 h 3145536"/>
                  <a:gd name="connsiteX27" fmla="*/ 3493008 w 6153912"/>
                  <a:gd name="connsiteY27" fmla="*/ 1618488 h 3145536"/>
                  <a:gd name="connsiteX28" fmla="*/ 3447288 w 6153912"/>
                  <a:gd name="connsiteY28" fmla="*/ 1627632 h 3145536"/>
                  <a:gd name="connsiteX29" fmla="*/ 3410712 w 6153912"/>
                  <a:gd name="connsiteY29" fmla="*/ 1636776 h 3145536"/>
                  <a:gd name="connsiteX30" fmla="*/ 3209544 w 6153912"/>
                  <a:gd name="connsiteY30" fmla="*/ 1682496 h 3145536"/>
                  <a:gd name="connsiteX31" fmla="*/ 3054096 w 6153912"/>
                  <a:gd name="connsiteY31" fmla="*/ 1700784 h 3145536"/>
                  <a:gd name="connsiteX32" fmla="*/ 2980944 w 6153912"/>
                  <a:gd name="connsiteY32" fmla="*/ 1728216 h 3145536"/>
                  <a:gd name="connsiteX33" fmla="*/ 2980944 w 6153912"/>
                  <a:gd name="connsiteY33" fmla="*/ 1728216 h 3145536"/>
                  <a:gd name="connsiteX34" fmla="*/ 2075688 w 6153912"/>
                  <a:gd name="connsiteY34" fmla="*/ 2112264 h 3145536"/>
                  <a:gd name="connsiteX35" fmla="*/ 1865376 w 6153912"/>
                  <a:gd name="connsiteY35" fmla="*/ 2221992 h 3145536"/>
                  <a:gd name="connsiteX36" fmla="*/ 1426464 w 6153912"/>
                  <a:gd name="connsiteY36" fmla="*/ 2432304 h 3145536"/>
                  <a:gd name="connsiteX37" fmla="*/ 850392 w 6153912"/>
                  <a:gd name="connsiteY37" fmla="*/ 2734056 h 3145536"/>
                  <a:gd name="connsiteX38" fmla="*/ 850392 w 6153912"/>
                  <a:gd name="connsiteY38" fmla="*/ 2734056 h 3145536"/>
                  <a:gd name="connsiteX39" fmla="*/ 347472 w 6153912"/>
                  <a:gd name="connsiteY39" fmla="*/ 3008376 h 3145536"/>
                  <a:gd name="connsiteX40" fmla="*/ 0 w 6153912"/>
                  <a:gd name="connsiteY40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694176 w 6153912"/>
                  <a:gd name="connsiteY8" fmla="*/ 594360 h 3145536"/>
                  <a:gd name="connsiteX9" fmla="*/ 3694176 w 6153912"/>
                  <a:gd name="connsiteY9" fmla="*/ 594360 h 3145536"/>
                  <a:gd name="connsiteX10" fmla="*/ 3794760 w 6153912"/>
                  <a:gd name="connsiteY10" fmla="*/ 530352 h 3145536"/>
                  <a:gd name="connsiteX11" fmla="*/ 3913632 w 6153912"/>
                  <a:gd name="connsiteY11" fmla="*/ 475488 h 3145536"/>
                  <a:gd name="connsiteX12" fmla="*/ 4078224 w 6153912"/>
                  <a:gd name="connsiteY12" fmla="*/ 420624 h 3145536"/>
                  <a:gd name="connsiteX13" fmla="*/ 4416552 w 6153912"/>
                  <a:gd name="connsiteY13" fmla="*/ 320040 h 3145536"/>
                  <a:gd name="connsiteX14" fmla="*/ 4416552 w 6153912"/>
                  <a:gd name="connsiteY14" fmla="*/ 320040 h 3145536"/>
                  <a:gd name="connsiteX15" fmla="*/ 4983480 w 6153912"/>
                  <a:gd name="connsiteY15" fmla="*/ 182880 h 3145536"/>
                  <a:gd name="connsiteX16" fmla="*/ 5623560 w 6153912"/>
                  <a:gd name="connsiteY16" fmla="*/ 54864 h 3145536"/>
                  <a:gd name="connsiteX17" fmla="*/ 6153912 w 6153912"/>
                  <a:gd name="connsiteY17" fmla="*/ 0 h 3145536"/>
                  <a:gd name="connsiteX18" fmla="*/ 6117336 w 6153912"/>
                  <a:gd name="connsiteY18" fmla="*/ 1225296 h 3145536"/>
                  <a:gd name="connsiteX19" fmla="*/ 5358384 w 6153912"/>
                  <a:gd name="connsiteY19" fmla="*/ 1261872 h 3145536"/>
                  <a:gd name="connsiteX20" fmla="*/ 4434840 w 6153912"/>
                  <a:gd name="connsiteY20" fmla="*/ 1380744 h 3145536"/>
                  <a:gd name="connsiteX21" fmla="*/ 4306824 w 6153912"/>
                  <a:gd name="connsiteY21" fmla="*/ 1417320 h 3145536"/>
                  <a:gd name="connsiteX22" fmla="*/ 4279392 w 6153912"/>
                  <a:gd name="connsiteY22" fmla="*/ 1426464 h 3145536"/>
                  <a:gd name="connsiteX23" fmla="*/ 3611880 w 6153912"/>
                  <a:gd name="connsiteY23" fmla="*/ 1581912 h 3145536"/>
                  <a:gd name="connsiteX24" fmla="*/ 3611880 w 6153912"/>
                  <a:gd name="connsiteY24" fmla="*/ 1581912 h 3145536"/>
                  <a:gd name="connsiteX25" fmla="*/ 3520440 w 6153912"/>
                  <a:gd name="connsiteY25" fmla="*/ 1609344 h 3145536"/>
                  <a:gd name="connsiteX26" fmla="*/ 3493008 w 6153912"/>
                  <a:gd name="connsiteY26" fmla="*/ 1618488 h 3145536"/>
                  <a:gd name="connsiteX27" fmla="*/ 3447288 w 6153912"/>
                  <a:gd name="connsiteY27" fmla="*/ 1627632 h 3145536"/>
                  <a:gd name="connsiteX28" fmla="*/ 3410712 w 6153912"/>
                  <a:gd name="connsiteY28" fmla="*/ 1636776 h 3145536"/>
                  <a:gd name="connsiteX29" fmla="*/ 3209544 w 6153912"/>
                  <a:gd name="connsiteY29" fmla="*/ 1682496 h 3145536"/>
                  <a:gd name="connsiteX30" fmla="*/ 3054096 w 6153912"/>
                  <a:gd name="connsiteY30" fmla="*/ 1700784 h 3145536"/>
                  <a:gd name="connsiteX31" fmla="*/ 2980944 w 6153912"/>
                  <a:gd name="connsiteY31" fmla="*/ 1728216 h 3145536"/>
                  <a:gd name="connsiteX32" fmla="*/ 2980944 w 6153912"/>
                  <a:gd name="connsiteY32" fmla="*/ 1728216 h 3145536"/>
                  <a:gd name="connsiteX33" fmla="*/ 2075688 w 6153912"/>
                  <a:gd name="connsiteY33" fmla="*/ 2112264 h 3145536"/>
                  <a:gd name="connsiteX34" fmla="*/ 1865376 w 6153912"/>
                  <a:gd name="connsiteY34" fmla="*/ 2221992 h 3145536"/>
                  <a:gd name="connsiteX35" fmla="*/ 1426464 w 6153912"/>
                  <a:gd name="connsiteY35" fmla="*/ 2432304 h 3145536"/>
                  <a:gd name="connsiteX36" fmla="*/ 850392 w 6153912"/>
                  <a:gd name="connsiteY36" fmla="*/ 2734056 h 3145536"/>
                  <a:gd name="connsiteX37" fmla="*/ 850392 w 6153912"/>
                  <a:gd name="connsiteY37" fmla="*/ 2734056 h 3145536"/>
                  <a:gd name="connsiteX38" fmla="*/ 347472 w 6153912"/>
                  <a:gd name="connsiteY38" fmla="*/ 3008376 h 3145536"/>
                  <a:gd name="connsiteX39" fmla="*/ 0 w 6153912"/>
                  <a:gd name="connsiteY39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694176 w 6153912"/>
                  <a:gd name="connsiteY8" fmla="*/ 594360 h 3145536"/>
                  <a:gd name="connsiteX9" fmla="*/ 3694176 w 6153912"/>
                  <a:gd name="connsiteY9" fmla="*/ 594360 h 3145536"/>
                  <a:gd name="connsiteX10" fmla="*/ 3794760 w 6153912"/>
                  <a:gd name="connsiteY10" fmla="*/ 530352 h 3145536"/>
                  <a:gd name="connsiteX11" fmla="*/ 4078224 w 6153912"/>
                  <a:gd name="connsiteY11" fmla="*/ 420624 h 3145536"/>
                  <a:gd name="connsiteX12" fmla="*/ 4416552 w 6153912"/>
                  <a:gd name="connsiteY12" fmla="*/ 320040 h 3145536"/>
                  <a:gd name="connsiteX13" fmla="*/ 4416552 w 6153912"/>
                  <a:gd name="connsiteY13" fmla="*/ 320040 h 3145536"/>
                  <a:gd name="connsiteX14" fmla="*/ 4983480 w 6153912"/>
                  <a:gd name="connsiteY14" fmla="*/ 182880 h 3145536"/>
                  <a:gd name="connsiteX15" fmla="*/ 5623560 w 6153912"/>
                  <a:gd name="connsiteY15" fmla="*/ 54864 h 3145536"/>
                  <a:gd name="connsiteX16" fmla="*/ 6153912 w 6153912"/>
                  <a:gd name="connsiteY16" fmla="*/ 0 h 3145536"/>
                  <a:gd name="connsiteX17" fmla="*/ 6117336 w 6153912"/>
                  <a:gd name="connsiteY17" fmla="*/ 1225296 h 3145536"/>
                  <a:gd name="connsiteX18" fmla="*/ 5358384 w 6153912"/>
                  <a:gd name="connsiteY18" fmla="*/ 1261872 h 3145536"/>
                  <a:gd name="connsiteX19" fmla="*/ 4434840 w 6153912"/>
                  <a:gd name="connsiteY19" fmla="*/ 1380744 h 3145536"/>
                  <a:gd name="connsiteX20" fmla="*/ 4306824 w 6153912"/>
                  <a:gd name="connsiteY20" fmla="*/ 1417320 h 3145536"/>
                  <a:gd name="connsiteX21" fmla="*/ 4279392 w 6153912"/>
                  <a:gd name="connsiteY21" fmla="*/ 1426464 h 3145536"/>
                  <a:gd name="connsiteX22" fmla="*/ 3611880 w 6153912"/>
                  <a:gd name="connsiteY22" fmla="*/ 1581912 h 3145536"/>
                  <a:gd name="connsiteX23" fmla="*/ 3611880 w 6153912"/>
                  <a:gd name="connsiteY23" fmla="*/ 1581912 h 3145536"/>
                  <a:gd name="connsiteX24" fmla="*/ 3520440 w 6153912"/>
                  <a:gd name="connsiteY24" fmla="*/ 1609344 h 3145536"/>
                  <a:gd name="connsiteX25" fmla="*/ 3493008 w 6153912"/>
                  <a:gd name="connsiteY25" fmla="*/ 1618488 h 3145536"/>
                  <a:gd name="connsiteX26" fmla="*/ 3447288 w 6153912"/>
                  <a:gd name="connsiteY26" fmla="*/ 1627632 h 3145536"/>
                  <a:gd name="connsiteX27" fmla="*/ 3410712 w 6153912"/>
                  <a:gd name="connsiteY27" fmla="*/ 1636776 h 3145536"/>
                  <a:gd name="connsiteX28" fmla="*/ 3209544 w 6153912"/>
                  <a:gd name="connsiteY28" fmla="*/ 1682496 h 3145536"/>
                  <a:gd name="connsiteX29" fmla="*/ 3054096 w 6153912"/>
                  <a:gd name="connsiteY29" fmla="*/ 1700784 h 3145536"/>
                  <a:gd name="connsiteX30" fmla="*/ 2980944 w 6153912"/>
                  <a:gd name="connsiteY30" fmla="*/ 1728216 h 3145536"/>
                  <a:gd name="connsiteX31" fmla="*/ 2980944 w 6153912"/>
                  <a:gd name="connsiteY31" fmla="*/ 1728216 h 3145536"/>
                  <a:gd name="connsiteX32" fmla="*/ 2075688 w 6153912"/>
                  <a:gd name="connsiteY32" fmla="*/ 2112264 h 3145536"/>
                  <a:gd name="connsiteX33" fmla="*/ 1865376 w 6153912"/>
                  <a:gd name="connsiteY33" fmla="*/ 2221992 h 3145536"/>
                  <a:gd name="connsiteX34" fmla="*/ 1426464 w 6153912"/>
                  <a:gd name="connsiteY34" fmla="*/ 2432304 h 3145536"/>
                  <a:gd name="connsiteX35" fmla="*/ 850392 w 6153912"/>
                  <a:gd name="connsiteY35" fmla="*/ 2734056 h 3145536"/>
                  <a:gd name="connsiteX36" fmla="*/ 850392 w 6153912"/>
                  <a:gd name="connsiteY36" fmla="*/ 2734056 h 3145536"/>
                  <a:gd name="connsiteX37" fmla="*/ 347472 w 6153912"/>
                  <a:gd name="connsiteY37" fmla="*/ 3008376 h 3145536"/>
                  <a:gd name="connsiteX38" fmla="*/ 0 w 6153912"/>
                  <a:gd name="connsiteY38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694176 w 6153912"/>
                  <a:gd name="connsiteY8" fmla="*/ 594360 h 3145536"/>
                  <a:gd name="connsiteX9" fmla="*/ 3694176 w 6153912"/>
                  <a:gd name="connsiteY9" fmla="*/ 594360 h 3145536"/>
                  <a:gd name="connsiteX10" fmla="*/ 4078224 w 6153912"/>
                  <a:gd name="connsiteY10" fmla="*/ 420624 h 3145536"/>
                  <a:gd name="connsiteX11" fmla="*/ 4416552 w 6153912"/>
                  <a:gd name="connsiteY11" fmla="*/ 320040 h 3145536"/>
                  <a:gd name="connsiteX12" fmla="*/ 4416552 w 6153912"/>
                  <a:gd name="connsiteY12" fmla="*/ 320040 h 3145536"/>
                  <a:gd name="connsiteX13" fmla="*/ 4983480 w 6153912"/>
                  <a:gd name="connsiteY13" fmla="*/ 182880 h 3145536"/>
                  <a:gd name="connsiteX14" fmla="*/ 5623560 w 6153912"/>
                  <a:gd name="connsiteY14" fmla="*/ 54864 h 3145536"/>
                  <a:gd name="connsiteX15" fmla="*/ 6153912 w 6153912"/>
                  <a:gd name="connsiteY15" fmla="*/ 0 h 3145536"/>
                  <a:gd name="connsiteX16" fmla="*/ 6117336 w 6153912"/>
                  <a:gd name="connsiteY16" fmla="*/ 1225296 h 3145536"/>
                  <a:gd name="connsiteX17" fmla="*/ 5358384 w 6153912"/>
                  <a:gd name="connsiteY17" fmla="*/ 1261872 h 3145536"/>
                  <a:gd name="connsiteX18" fmla="*/ 4434840 w 6153912"/>
                  <a:gd name="connsiteY18" fmla="*/ 1380744 h 3145536"/>
                  <a:gd name="connsiteX19" fmla="*/ 4306824 w 6153912"/>
                  <a:gd name="connsiteY19" fmla="*/ 1417320 h 3145536"/>
                  <a:gd name="connsiteX20" fmla="*/ 4279392 w 6153912"/>
                  <a:gd name="connsiteY20" fmla="*/ 1426464 h 3145536"/>
                  <a:gd name="connsiteX21" fmla="*/ 3611880 w 6153912"/>
                  <a:gd name="connsiteY21" fmla="*/ 1581912 h 3145536"/>
                  <a:gd name="connsiteX22" fmla="*/ 3611880 w 6153912"/>
                  <a:gd name="connsiteY22" fmla="*/ 1581912 h 3145536"/>
                  <a:gd name="connsiteX23" fmla="*/ 3520440 w 6153912"/>
                  <a:gd name="connsiteY23" fmla="*/ 1609344 h 3145536"/>
                  <a:gd name="connsiteX24" fmla="*/ 3493008 w 6153912"/>
                  <a:gd name="connsiteY24" fmla="*/ 1618488 h 3145536"/>
                  <a:gd name="connsiteX25" fmla="*/ 3447288 w 6153912"/>
                  <a:gd name="connsiteY25" fmla="*/ 1627632 h 3145536"/>
                  <a:gd name="connsiteX26" fmla="*/ 3410712 w 6153912"/>
                  <a:gd name="connsiteY26" fmla="*/ 1636776 h 3145536"/>
                  <a:gd name="connsiteX27" fmla="*/ 3209544 w 6153912"/>
                  <a:gd name="connsiteY27" fmla="*/ 1682496 h 3145536"/>
                  <a:gd name="connsiteX28" fmla="*/ 3054096 w 6153912"/>
                  <a:gd name="connsiteY28" fmla="*/ 1700784 h 3145536"/>
                  <a:gd name="connsiteX29" fmla="*/ 2980944 w 6153912"/>
                  <a:gd name="connsiteY29" fmla="*/ 1728216 h 3145536"/>
                  <a:gd name="connsiteX30" fmla="*/ 2980944 w 6153912"/>
                  <a:gd name="connsiteY30" fmla="*/ 1728216 h 3145536"/>
                  <a:gd name="connsiteX31" fmla="*/ 2075688 w 6153912"/>
                  <a:gd name="connsiteY31" fmla="*/ 2112264 h 3145536"/>
                  <a:gd name="connsiteX32" fmla="*/ 1865376 w 6153912"/>
                  <a:gd name="connsiteY32" fmla="*/ 2221992 h 3145536"/>
                  <a:gd name="connsiteX33" fmla="*/ 1426464 w 6153912"/>
                  <a:gd name="connsiteY33" fmla="*/ 2432304 h 3145536"/>
                  <a:gd name="connsiteX34" fmla="*/ 850392 w 6153912"/>
                  <a:gd name="connsiteY34" fmla="*/ 2734056 h 3145536"/>
                  <a:gd name="connsiteX35" fmla="*/ 850392 w 6153912"/>
                  <a:gd name="connsiteY35" fmla="*/ 2734056 h 3145536"/>
                  <a:gd name="connsiteX36" fmla="*/ 347472 w 6153912"/>
                  <a:gd name="connsiteY36" fmla="*/ 3008376 h 3145536"/>
                  <a:gd name="connsiteX37" fmla="*/ 0 w 6153912"/>
                  <a:gd name="connsiteY37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63824 w 6153912"/>
                  <a:gd name="connsiteY7" fmla="*/ 841248 h 3145536"/>
                  <a:gd name="connsiteX8" fmla="*/ 3694176 w 6153912"/>
                  <a:gd name="connsiteY8" fmla="*/ 594360 h 3145536"/>
                  <a:gd name="connsiteX9" fmla="*/ 3694176 w 6153912"/>
                  <a:gd name="connsiteY9" fmla="*/ 594360 h 3145536"/>
                  <a:gd name="connsiteX10" fmla="*/ 4078224 w 6153912"/>
                  <a:gd name="connsiteY10" fmla="*/ 420624 h 3145536"/>
                  <a:gd name="connsiteX11" fmla="*/ 4416552 w 6153912"/>
                  <a:gd name="connsiteY11" fmla="*/ 320040 h 3145536"/>
                  <a:gd name="connsiteX12" fmla="*/ 4416552 w 6153912"/>
                  <a:gd name="connsiteY12" fmla="*/ 320040 h 3145536"/>
                  <a:gd name="connsiteX13" fmla="*/ 4983480 w 6153912"/>
                  <a:gd name="connsiteY13" fmla="*/ 182880 h 3145536"/>
                  <a:gd name="connsiteX14" fmla="*/ 5623560 w 6153912"/>
                  <a:gd name="connsiteY14" fmla="*/ 54864 h 3145536"/>
                  <a:gd name="connsiteX15" fmla="*/ 6153912 w 6153912"/>
                  <a:gd name="connsiteY15" fmla="*/ 0 h 3145536"/>
                  <a:gd name="connsiteX16" fmla="*/ 6117336 w 6153912"/>
                  <a:gd name="connsiteY16" fmla="*/ 1225296 h 3145536"/>
                  <a:gd name="connsiteX17" fmla="*/ 5358384 w 6153912"/>
                  <a:gd name="connsiteY17" fmla="*/ 1261872 h 3145536"/>
                  <a:gd name="connsiteX18" fmla="*/ 4434840 w 6153912"/>
                  <a:gd name="connsiteY18" fmla="*/ 1380744 h 3145536"/>
                  <a:gd name="connsiteX19" fmla="*/ 4306824 w 6153912"/>
                  <a:gd name="connsiteY19" fmla="*/ 1417320 h 3145536"/>
                  <a:gd name="connsiteX20" fmla="*/ 4279392 w 6153912"/>
                  <a:gd name="connsiteY20" fmla="*/ 1426464 h 3145536"/>
                  <a:gd name="connsiteX21" fmla="*/ 3611880 w 6153912"/>
                  <a:gd name="connsiteY21" fmla="*/ 1581912 h 3145536"/>
                  <a:gd name="connsiteX22" fmla="*/ 3611880 w 6153912"/>
                  <a:gd name="connsiteY22" fmla="*/ 1581912 h 3145536"/>
                  <a:gd name="connsiteX23" fmla="*/ 3520440 w 6153912"/>
                  <a:gd name="connsiteY23" fmla="*/ 1609344 h 3145536"/>
                  <a:gd name="connsiteX24" fmla="*/ 3493008 w 6153912"/>
                  <a:gd name="connsiteY24" fmla="*/ 1618488 h 3145536"/>
                  <a:gd name="connsiteX25" fmla="*/ 3447288 w 6153912"/>
                  <a:gd name="connsiteY25" fmla="*/ 1627632 h 3145536"/>
                  <a:gd name="connsiteX26" fmla="*/ 3410712 w 6153912"/>
                  <a:gd name="connsiteY26" fmla="*/ 1636776 h 3145536"/>
                  <a:gd name="connsiteX27" fmla="*/ 3209544 w 6153912"/>
                  <a:gd name="connsiteY27" fmla="*/ 1682496 h 3145536"/>
                  <a:gd name="connsiteX28" fmla="*/ 3054096 w 6153912"/>
                  <a:gd name="connsiteY28" fmla="*/ 1700784 h 3145536"/>
                  <a:gd name="connsiteX29" fmla="*/ 2980944 w 6153912"/>
                  <a:gd name="connsiteY29" fmla="*/ 1728216 h 3145536"/>
                  <a:gd name="connsiteX30" fmla="*/ 2980944 w 6153912"/>
                  <a:gd name="connsiteY30" fmla="*/ 1728216 h 3145536"/>
                  <a:gd name="connsiteX31" fmla="*/ 2075688 w 6153912"/>
                  <a:gd name="connsiteY31" fmla="*/ 2112264 h 3145536"/>
                  <a:gd name="connsiteX32" fmla="*/ 1865376 w 6153912"/>
                  <a:gd name="connsiteY32" fmla="*/ 2221992 h 3145536"/>
                  <a:gd name="connsiteX33" fmla="*/ 1426464 w 6153912"/>
                  <a:gd name="connsiteY33" fmla="*/ 2432304 h 3145536"/>
                  <a:gd name="connsiteX34" fmla="*/ 850392 w 6153912"/>
                  <a:gd name="connsiteY34" fmla="*/ 2734056 h 3145536"/>
                  <a:gd name="connsiteX35" fmla="*/ 850392 w 6153912"/>
                  <a:gd name="connsiteY35" fmla="*/ 2734056 h 3145536"/>
                  <a:gd name="connsiteX36" fmla="*/ 347472 w 6153912"/>
                  <a:gd name="connsiteY36" fmla="*/ 3008376 h 3145536"/>
                  <a:gd name="connsiteX37" fmla="*/ 0 w 6153912"/>
                  <a:gd name="connsiteY37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63824 w 6153912"/>
                  <a:gd name="connsiteY7" fmla="*/ 841248 h 3145536"/>
                  <a:gd name="connsiteX8" fmla="*/ 3694176 w 6153912"/>
                  <a:gd name="connsiteY8" fmla="*/ 594360 h 3145536"/>
                  <a:gd name="connsiteX9" fmla="*/ 3694176 w 6153912"/>
                  <a:gd name="connsiteY9" fmla="*/ 594360 h 3145536"/>
                  <a:gd name="connsiteX10" fmla="*/ 4078224 w 6153912"/>
                  <a:gd name="connsiteY10" fmla="*/ 420624 h 3145536"/>
                  <a:gd name="connsiteX11" fmla="*/ 4416552 w 6153912"/>
                  <a:gd name="connsiteY11" fmla="*/ 320040 h 3145536"/>
                  <a:gd name="connsiteX12" fmla="*/ 4416552 w 6153912"/>
                  <a:gd name="connsiteY12" fmla="*/ 320040 h 3145536"/>
                  <a:gd name="connsiteX13" fmla="*/ 4983480 w 6153912"/>
                  <a:gd name="connsiteY13" fmla="*/ 182880 h 3145536"/>
                  <a:gd name="connsiteX14" fmla="*/ 5623560 w 6153912"/>
                  <a:gd name="connsiteY14" fmla="*/ 54864 h 3145536"/>
                  <a:gd name="connsiteX15" fmla="*/ 6153912 w 6153912"/>
                  <a:gd name="connsiteY15" fmla="*/ 0 h 3145536"/>
                  <a:gd name="connsiteX16" fmla="*/ 6117336 w 6153912"/>
                  <a:gd name="connsiteY16" fmla="*/ 1225296 h 3145536"/>
                  <a:gd name="connsiteX17" fmla="*/ 5358384 w 6153912"/>
                  <a:gd name="connsiteY17" fmla="*/ 1261872 h 3145536"/>
                  <a:gd name="connsiteX18" fmla="*/ 4434840 w 6153912"/>
                  <a:gd name="connsiteY18" fmla="*/ 1380744 h 3145536"/>
                  <a:gd name="connsiteX19" fmla="*/ 4306824 w 6153912"/>
                  <a:gd name="connsiteY19" fmla="*/ 1417320 h 3145536"/>
                  <a:gd name="connsiteX20" fmla="*/ 4279392 w 6153912"/>
                  <a:gd name="connsiteY20" fmla="*/ 1426464 h 3145536"/>
                  <a:gd name="connsiteX21" fmla="*/ 3611880 w 6153912"/>
                  <a:gd name="connsiteY21" fmla="*/ 1581912 h 3145536"/>
                  <a:gd name="connsiteX22" fmla="*/ 3611880 w 6153912"/>
                  <a:gd name="connsiteY22" fmla="*/ 1581912 h 3145536"/>
                  <a:gd name="connsiteX23" fmla="*/ 3520440 w 6153912"/>
                  <a:gd name="connsiteY23" fmla="*/ 1609344 h 3145536"/>
                  <a:gd name="connsiteX24" fmla="*/ 3493008 w 6153912"/>
                  <a:gd name="connsiteY24" fmla="*/ 1618488 h 3145536"/>
                  <a:gd name="connsiteX25" fmla="*/ 3447288 w 6153912"/>
                  <a:gd name="connsiteY25" fmla="*/ 1627632 h 3145536"/>
                  <a:gd name="connsiteX26" fmla="*/ 3209544 w 6153912"/>
                  <a:gd name="connsiteY26" fmla="*/ 1682496 h 3145536"/>
                  <a:gd name="connsiteX27" fmla="*/ 3054096 w 6153912"/>
                  <a:gd name="connsiteY27" fmla="*/ 1700784 h 3145536"/>
                  <a:gd name="connsiteX28" fmla="*/ 2980944 w 6153912"/>
                  <a:gd name="connsiteY28" fmla="*/ 1728216 h 3145536"/>
                  <a:gd name="connsiteX29" fmla="*/ 2980944 w 6153912"/>
                  <a:gd name="connsiteY29" fmla="*/ 1728216 h 3145536"/>
                  <a:gd name="connsiteX30" fmla="*/ 2075688 w 6153912"/>
                  <a:gd name="connsiteY30" fmla="*/ 2112264 h 3145536"/>
                  <a:gd name="connsiteX31" fmla="*/ 1865376 w 6153912"/>
                  <a:gd name="connsiteY31" fmla="*/ 2221992 h 3145536"/>
                  <a:gd name="connsiteX32" fmla="*/ 1426464 w 6153912"/>
                  <a:gd name="connsiteY32" fmla="*/ 2432304 h 3145536"/>
                  <a:gd name="connsiteX33" fmla="*/ 850392 w 6153912"/>
                  <a:gd name="connsiteY33" fmla="*/ 2734056 h 3145536"/>
                  <a:gd name="connsiteX34" fmla="*/ 850392 w 6153912"/>
                  <a:gd name="connsiteY34" fmla="*/ 2734056 h 3145536"/>
                  <a:gd name="connsiteX35" fmla="*/ 347472 w 6153912"/>
                  <a:gd name="connsiteY35" fmla="*/ 3008376 h 3145536"/>
                  <a:gd name="connsiteX36" fmla="*/ 0 w 6153912"/>
                  <a:gd name="connsiteY36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63824 w 6153912"/>
                  <a:gd name="connsiteY7" fmla="*/ 841248 h 3145536"/>
                  <a:gd name="connsiteX8" fmla="*/ 3694176 w 6153912"/>
                  <a:gd name="connsiteY8" fmla="*/ 594360 h 3145536"/>
                  <a:gd name="connsiteX9" fmla="*/ 3694176 w 6153912"/>
                  <a:gd name="connsiteY9" fmla="*/ 594360 h 3145536"/>
                  <a:gd name="connsiteX10" fmla="*/ 4078224 w 6153912"/>
                  <a:gd name="connsiteY10" fmla="*/ 420624 h 3145536"/>
                  <a:gd name="connsiteX11" fmla="*/ 4416552 w 6153912"/>
                  <a:gd name="connsiteY11" fmla="*/ 320040 h 3145536"/>
                  <a:gd name="connsiteX12" fmla="*/ 4416552 w 6153912"/>
                  <a:gd name="connsiteY12" fmla="*/ 320040 h 3145536"/>
                  <a:gd name="connsiteX13" fmla="*/ 4983480 w 6153912"/>
                  <a:gd name="connsiteY13" fmla="*/ 182880 h 3145536"/>
                  <a:gd name="connsiteX14" fmla="*/ 5623560 w 6153912"/>
                  <a:gd name="connsiteY14" fmla="*/ 54864 h 3145536"/>
                  <a:gd name="connsiteX15" fmla="*/ 6153912 w 6153912"/>
                  <a:gd name="connsiteY15" fmla="*/ 0 h 3145536"/>
                  <a:gd name="connsiteX16" fmla="*/ 6117336 w 6153912"/>
                  <a:gd name="connsiteY16" fmla="*/ 1225296 h 3145536"/>
                  <a:gd name="connsiteX17" fmla="*/ 5358384 w 6153912"/>
                  <a:gd name="connsiteY17" fmla="*/ 1261872 h 3145536"/>
                  <a:gd name="connsiteX18" fmla="*/ 4434840 w 6153912"/>
                  <a:gd name="connsiteY18" fmla="*/ 1380744 h 3145536"/>
                  <a:gd name="connsiteX19" fmla="*/ 4306824 w 6153912"/>
                  <a:gd name="connsiteY19" fmla="*/ 1417320 h 3145536"/>
                  <a:gd name="connsiteX20" fmla="*/ 4279392 w 6153912"/>
                  <a:gd name="connsiteY20" fmla="*/ 1426464 h 3145536"/>
                  <a:gd name="connsiteX21" fmla="*/ 3611880 w 6153912"/>
                  <a:gd name="connsiteY21" fmla="*/ 1581912 h 3145536"/>
                  <a:gd name="connsiteX22" fmla="*/ 3611880 w 6153912"/>
                  <a:gd name="connsiteY22" fmla="*/ 1581912 h 3145536"/>
                  <a:gd name="connsiteX23" fmla="*/ 3520440 w 6153912"/>
                  <a:gd name="connsiteY23" fmla="*/ 1609344 h 3145536"/>
                  <a:gd name="connsiteX24" fmla="*/ 3493008 w 6153912"/>
                  <a:gd name="connsiteY24" fmla="*/ 1618488 h 3145536"/>
                  <a:gd name="connsiteX25" fmla="*/ 3209544 w 6153912"/>
                  <a:gd name="connsiteY25" fmla="*/ 1682496 h 3145536"/>
                  <a:gd name="connsiteX26" fmla="*/ 3054096 w 6153912"/>
                  <a:gd name="connsiteY26" fmla="*/ 1700784 h 3145536"/>
                  <a:gd name="connsiteX27" fmla="*/ 2980944 w 6153912"/>
                  <a:gd name="connsiteY27" fmla="*/ 1728216 h 3145536"/>
                  <a:gd name="connsiteX28" fmla="*/ 2980944 w 6153912"/>
                  <a:gd name="connsiteY28" fmla="*/ 1728216 h 3145536"/>
                  <a:gd name="connsiteX29" fmla="*/ 2075688 w 6153912"/>
                  <a:gd name="connsiteY29" fmla="*/ 2112264 h 3145536"/>
                  <a:gd name="connsiteX30" fmla="*/ 1865376 w 6153912"/>
                  <a:gd name="connsiteY30" fmla="*/ 2221992 h 3145536"/>
                  <a:gd name="connsiteX31" fmla="*/ 1426464 w 6153912"/>
                  <a:gd name="connsiteY31" fmla="*/ 2432304 h 3145536"/>
                  <a:gd name="connsiteX32" fmla="*/ 850392 w 6153912"/>
                  <a:gd name="connsiteY32" fmla="*/ 2734056 h 3145536"/>
                  <a:gd name="connsiteX33" fmla="*/ 850392 w 6153912"/>
                  <a:gd name="connsiteY33" fmla="*/ 2734056 h 3145536"/>
                  <a:gd name="connsiteX34" fmla="*/ 347472 w 6153912"/>
                  <a:gd name="connsiteY34" fmla="*/ 3008376 h 3145536"/>
                  <a:gd name="connsiteX35" fmla="*/ 0 w 6153912"/>
                  <a:gd name="connsiteY35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63824 w 6153912"/>
                  <a:gd name="connsiteY7" fmla="*/ 841248 h 3145536"/>
                  <a:gd name="connsiteX8" fmla="*/ 3694176 w 6153912"/>
                  <a:gd name="connsiteY8" fmla="*/ 594360 h 3145536"/>
                  <a:gd name="connsiteX9" fmla="*/ 3694176 w 6153912"/>
                  <a:gd name="connsiteY9" fmla="*/ 594360 h 3145536"/>
                  <a:gd name="connsiteX10" fmla="*/ 4078224 w 6153912"/>
                  <a:gd name="connsiteY10" fmla="*/ 420624 h 3145536"/>
                  <a:gd name="connsiteX11" fmla="*/ 4416552 w 6153912"/>
                  <a:gd name="connsiteY11" fmla="*/ 320040 h 3145536"/>
                  <a:gd name="connsiteX12" fmla="*/ 4416552 w 6153912"/>
                  <a:gd name="connsiteY12" fmla="*/ 320040 h 3145536"/>
                  <a:gd name="connsiteX13" fmla="*/ 4983480 w 6153912"/>
                  <a:gd name="connsiteY13" fmla="*/ 182880 h 3145536"/>
                  <a:gd name="connsiteX14" fmla="*/ 5623560 w 6153912"/>
                  <a:gd name="connsiteY14" fmla="*/ 54864 h 3145536"/>
                  <a:gd name="connsiteX15" fmla="*/ 6153912 w 6153912"/>
                  <a:gd name="connsiteY15" fmla="*/ 0 h 3145536"/>
                  <a:gd name="connsiteX16" fmla="*/ 6117336 w 6153912"/>
                  <a:gd name="connsiteY16" fmla="*/ 1225296 h 3145536"/>
                  <a:gd name="connsiteX17" fmla="*/ 5358384 w 6153912"/>
                  <a:gd name="connsiteY17" fmla="*/ 1261872 h 3145536"/>
                  <a:gd name="connsiteX18" fmla="*/ 4434840 w 6153912"/>
                  <a:gd name="connsiteY18" fmla="*/ 1380744 h 3145536"/>
                  <a:gd name="connsiteX19" fmla="*/ 4306824 w 6153912"/>
                  <a:gd name="connsiteY19" fmla="*/ 1417320 h 3145536"/>
                  <a:gd name="connsiteX20" fmla="*/ 4279392 w 6153912"/>
                  <a:gd name="connsiteY20" fmla="*/ 1426464 h 3145536"/>
                  <a:gd name="connsiteX21" fmla="*/ 3611880 w 6153912"/>
                  <a:gd name="connsiteY21" fmla="*/ 1581912 h 3145536"/>
                  <a:gd name="connsiteX22" fmla="*/ 3611880 w 6153912"/>
                  <a:gd name="connsiteY22" fmla="*/ 1581912 h 3145536"/>
                  <a:gd name="connsiteX23" fmla="*/ 3493008 w 6153912"/>
                  <a:gd name="connsiteY23" fmla="*/ 1618488 h 3145536"/>
                  <a:gd name="connsiteX24" fmla="*/ 3209544 w 6153912"/>
                  <a:gd name="connsiteY24" fmla="*/ 1682496 h 3145536"/>
                  <a:gd name="connsiteX25" fmla="*/ 3054096 w 6153912"/>
                  <a:gd name="connsiteY25" fmla="*/ 1700784 h 3145536"/>
                  <a:gd name="connsiteX26" fmla="*/ 2980944 w 6153912"/>
                  <a:gd name="connsiteY26" fmla="*/ 1728216 h 3145536"/>
                  <a:gd name="connsiteX27" fmla="*/ 2980944 w 6153912"/>
                  <a:gd name="connsiteY27" fmla="*/ 1728216 h 3145536"/>
                  <a:gd name="connsiteX28" fmla="*/ 2075688 w 6153912"/>
                  <a:gd name="connsiteY28" fmla="*/ 2112264 h 3145536"/>
                  <a:gd name="connsiteX29" fmla="*/ 1865376 w 6153912"/>
                  <a:gd name="connsiteY29" fmla="*/ 2221992 h 3145536"/>
                  <a:gd name="connsiteX30" fmla="*/ 1426464 w 6153912"/>
                  <a:gd name="connsiteY30" fmla="*/ 2432304 h 3145536"/>
                  <a:gd name="connsiteX31" fmla="*/ 850392 w 6153912"/>
                  <a:gd name="connsiteY31" fmla="*/ 2734056 h 3145536"/>
                  <a:gd name="connsiteX32" fmla="*/ 850392 w 6153912"/>
                  <a:gd name="connsiteY32" fmla="*/ 2734056 h 3145536"/>
                  <a:gd name="connsiteX33" fmla="*/ 347472 w 6153912"/>
                  <a:gd name="connsiteY33" fmla="*/ 3008376 h 3145536"/>
                  <a:gd name="connsiteX34" fmla="*/ 0 w 6153912"/>
                  <a:gd name="connsiteY34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63824 w 6153912"/>
                  <a:gd name="connsiteY7" fmla="*/ 841248 h 3145536"/>
                  <a:gd name="connsiteX8" fmla="*/ 3694176 w 6153912"/>
                  <a:gd name="connsiteY8" fmla="*/ 594360 h 3145536"/>
                  <a:gd name="connsiteX9" fmla="*/ 3694176 w 6153912"/>
                  <a:gd name="connsiteY9" fmla="*/ 594360 h 3145536"/>
                  <a:gd name="connsiteX10" fmla="*/ 4078224 w 6153912"/>
                  <a:gd name="connsiteY10" fmla="*/ 420624 h 3145536"/>
                  <a:gd name="connsiteX11" fmla="*/ 4416552 w 6153912"/>
                  <a:gd name="connsiteY11" fmla="*/ 320040 h 3145536"/>
                  <a:gd name="connsiteX12" fmla="*/ 4416552 w 6153912"/>
                  <a:gd name="connsiteY12" fmla="*/ 320040 h 3145536"/>
                  <a:gd name="connsiteX13" fmla="*/ 4983480 w 6153912"/>
                  <a:gd name="connsiteY13" fmla="*/ 182880 h 3145536"/>
                  <a:gd name="connsiteX14" fmla="*/ 5623560 w 6153912"/>
                  <a:gd name="connsiteY14" fmla="*/ 54864 h 3145536"/>
                  <a:gd name="connsiteX15" fmla="*/ 6153912 w 6153912"/>
                  <a:gd name="connsiteY15" fmla="*/ 0 h 3145536"/>
                  <a:gd name="connsiteX16" fmla="*/ 6117336 w 6153912"/>
                  <a:gd name="connsiteY16" fmla="*/ 1225296 h 3145536"/>
                  <a:gd name="connsiteX17" fmla="*/ 5358384 w 6153912"/>
                  <a:gd name="connsiteY17" fmla="*/ 1261872 h 3145536"/>
                  <a:gd name="connsiteX18" fmla="*/ 4434840 w 6153912"/>
                  <a:gd name="connsiteY18" fmla="*/ 1380744 h 3145536"/>
                  <a:gd name="connsiteX19" fmla="*/ 4306824 w 6153912"/>
                  <a:gd name="connsiteY19" fmla="*/ 1417320 h 3145536"/>
                  <a:gd name="connsiteX20" fmla="*/ 4279392 w 6153912"/>
                  <a:gd name="connsiteY20" fmla="*/ 1426464 h 3145536"/>
                  <a:gd name="connsiteX21" fmla="*/ 3611880 w 6153912"/>
                  <a:gd name="connsiteY21" fmla="*/ 1581912 h 3145536"/>
                  <a:gd name="connsiteX22" fmla="*/ 3611880 w 6153912"/>
                  <a:gd name="connsiteY22" fmla="*/ 1581912 h 3145536"/>
                  <a:gd name="connsiteX23" fmla="*/ 3209544 w 6153912"/>
                  <a:gd name="connsiteY23" fmla="*/ 1682496 h 3145536"/>
                  <a:gd name="connsiteX24" fmla="*/ 3054096 w 6153912"/>
                  <a:gd name="connsiteY24" fmla="*/ 1700784 h 3145536"/>
                  <a:gd name="connsiteX25" fmla="*/ 2980944 w 6153912"/>
                  <a:gd name="connsiteY25" fmla="*/ 1728216 h 3145536"/>
                  <a:gd name="connsiteX26" fmla="*/ 2980944 w 6153912"/>
                  <a:gd name="connsiteY26" fmla="*/ 1728216 h 3145536"/>
                  <a:gd name="connsiteX27" fmla="*/ 2075688 w 6153912"/>
                  <a:gd name="connsiteY27" fmla="*/ 2112264 h 3145536"/>
                  <a:gd name="connsiteX28" fmla="*/ 1865376 w 6153912"/>
                  <a:gd name="connsiteY28" fmla="*/ 2221992 h 3145536"/>
                  <a:gd name="connsiteX29" fmla="*/ 1426464 w 6153912"/>
                  <a:gd name="connsiteY29" fmla="*/ 2432304 h 3145536"/>
                  <a:gd name="connsiteX30" fmla="*/ 850392 w 6153912"/>
                  <a:gd name="connsiteY30" fmla="*/ 2734056 h 3145536"/>
                  <a:gd name="connsiteX31" fmla="*/ 850392 w 6153912"/>
                  <a:gd name="connsiteY31" fmla="*/ 2734056 h 3145536"/>
                  <a:gd name="connsiteX32" fmla="*/ 347472 w 6153912"/>
                  <a:gd name="connsiteY32" fmla="*/ 3008376 h 3145536"/>
                  <a:gd name="connsiteX33" fmla="*/ 0 w 6153912"/>
                  <a:gd name="connsiteY33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63824 w 6153912"/>
                  <a:gd name="connsiteY7" fmla="*/ 841248 h 3145536"/>
                  <a:gd name="connsiteX8" fmla="*/ 3694176 w 6153912"/>
                  <a:gd name="connsiteY8" fmla="*/ 594360 h 3145536"/>
                  <a:gd name="connsiteX9" fmla="*/ 3694176 w 6153912"/>
                  <a:gd name="connsiteY9" fmla="*/ 594360 h 3145536"/>
                  <a:gd name="connsiteX10" fmla="*/ 4078224 w 6153912"/>
                  <a:gd name="connsiteY10" fmla="*/ 420624 h 3145536"/>
                  <a:gd name="connsiteX11" fmla="*/ 4416552 w 6153912"/>
                  <a:gd name="connsiteY11" fmla="*/ 320040 h 3145536"/>
                  <a:gd name="connsiteX12" fmla="*/ 4416552 w 6153912"/>
                  <a:gd name="connsiteY12" fmla="*/ 320040 h 3145536"/>
                  <a:gd name="connsiteX13" fmla="*/ 4983480 w 6153912"/>
                  <a:gd name="connsiteY13" fmla="*/ 182880 h 3145536"/>
                  <a:gd name="connsiteX14" fmla="*/ 5623560 w 6153912"/>
                  <a:gd name="connsiteY14" fmla="*/ 54864 h 3145536"/>
                  <a:gd name="connsiteX15" fmla="*/ 6153912 w 6153912"/>
                  <a:gd name="connsiteY15" fmla="*/ 0 h 3145536"/>
                  <a:gd name="connsiteX16" fmla="*/ 6117336 w 6153912"/>
                  <a:gd name="connsiteY16" fmla="*/ 1225296 h 3145536"/>
                  <a:gd name="connsiteX17" fmla="*/ 5358384 w 6153912"/>
                  <a:gd name="connsiteY17" fmla="*/ 1261872 h 3145536"/>
                  <a:gd name="connsiteX18" fmla="*/ 4434840 w 6153912"/>
                  <a:gd name="connsiteY18" fmla="*/ 1380744 h 3145536"/>
                  <a:gd name="connsiteX19" fmla="*/ 4306824 w 6153912"/>
                  <a:gd name="connsiteY19" fmla="*/ 1417320 h 3145536"/>
                  <a:gd name="connsiteX20" fmla="*/ 4279392 w 6153912"/>
                  <a:gd name="connsiteY20" fmla="*/ 1426464 h 3145536"/>
                  <a:gd name="connsiteX21" fmla="*/ 3611880 w 6153912"/>
                  <a:gd name="connsiteY21" fmla="*/ 1581912 h 3145536"/>
                  <a:gd name="connsiteX22" fmla="*/ 3611880 w 6153912"/>
                  <a:gd name="connsiteY22" fmla="*/ 1581912 h 3145536"/>
                  <a:gd name="connsiteX23" fmla="*/ 3054096 w 6153912"/>
                  <a:gd name="connsiteY23" fmla="*/ 1700784 h 3145536"/>
                  <a:gd name="connsiteX24" fmla="*/ 2980944 w 6153912"/>
                  <a:gd name="connsiteY24" fmla="*/ 1728216 h 3145536"/>
                  <a:gd name="connsiteX25" fmla="*/ 2980944 w 6153912"/>
                  <a:gd name="connsiteY25" fmla="*/ 1728216 h 3145536"/>
                  <a:gd name="connsiteX26" fmla="*/ 2075688 w 6153912"/>
                  <a:gd name="connsiteY26" fmla="*/ 2112264 h 3145536"/>
                  <a:gd name="connsiteX27" fmla="*/ 1865376 w 6153912"/>
                  <a:gd name="connsiteY27" fmla="*/ 2221992 h 3145536"/>
                  <a:gd name="connsiteX28" fmla="*/ 1426464 w 6153912"/>
                  <a:gd name="connsiteY28" fmla="*/ 2432304 h 3145536"/>
                  <a:gd name="connsiteX29" fmla="*/ 850392 w 6153912"/>
                  <a:gd name="connsiteY29" fmla="*/ 2734056 h 3145536"/>
                  <a:gd name="connsiteX30" fmla="*/ 850392 w 6153912"/>
                  <a:gd name="connsiteY30" fmla="*/ 2734056 h 3145536"/>
                  <a:gd name="connsiteX31" fmla="*/ 347472 w 6153912"/>
                  <a:gd name="connsiteY31" fmla="*/ 3008376 h 3145536"/>
                  <a:gd name="connsiteX32" fmla="*/ 0 w 6153912"/>
                  <a:gd name="connsiteY32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63824 w 6153912"/>
                  <a:gd name="connsiteY7" fmla="*/ 841248 h 3145536"/>
                  <a:gd name="connsiteX8" fmla="*/ 3694176 w 6153912"/>
                  <a:gd name="connsiteY8" fmla="*/ 594360 h 3145536"/>
                  <a:gd name="connsiteX9" fmla="*/ 3694176 w 6153912"/>
                  <a:gd name="connsiteY9" fmla="*/ 594360 h 3145536"/>
                  <a:gd name="connsiteX10" fmla="*/ 4078224 w 6153912"/>
                  <a:gd name="connsiteY10" fmla="*/ 420624 h 3145536"/>
                  <a:gd name="connsiteX11" fmla="*/ 4416552 w 6153912"/>
                  <a:gd name="connsiteY11" fmla="*/ 320040 h 3145536"/>
                  <a:gd name="connsiteX12" fmla="*/ 4416552 w 6153912"/>
                  <a:gd name="connsiteY12" fmla="*/ 320040 h 3145536"/>
                  <a:gd name="connsiteX13" fmla="*/ 4983480 w 6153912"/>
                  <a:gd name="connsiteY13" fmla="*/ 182880 h 3145536"/>
                  <a:gd name="connsiteX14" fmla="*/ 5623560 w 6153912"/>
                  <a:gd name="connsiteY14" fmla="*/ 54864 h 3145536"/>
                  <a:gd name="connsiteX15" fmla="*/ 6153912 w 6153912"/>
                  <a:gd name="connsiteY15" fmla="*/ 0 h 3145536"/>
                  <a:gd name="connsiteX16" fmla="*/ 6117336 w 6153912"/>
                  <a:gd name="connsiteY16" fmla="*/ 1225296 h 3145536"/>
                  <a:gd name="connsiteX17" fmla="*/ 5358384 w 6153912"/>
                  <a:gd name="connsiteY17" fmla="*/ 1261872 h 3145536"/>
                  <a:gd name="connsiteX18" fmla="*/ 4434840 w 6153912"/>
                  <a:gd name="connsiteY18" fmla="*/ 1380744 h 3145536"/>
                  <a:gd name="connsiteX19" fmla="*/ 4306824 w 6153912"/>
                  <a:gd name="connsiteY19" fmla="*/ 1417320 h 3145536"/>
                  <a:gd name="connsiteX20" fmla="*/ 4279392 w 6153912"/>
                  <a:gd name="connsiteY20" fmla="*/ 1426464 h 3145536"/>
                  <a:gd name="connsiteX21" fmla="*/ 3611880 w 6153912"/>
                  <a:gd name="connsiteY21" fmla="*/ 1581912 h 3145536"/>
                  <a:gd name="connsiteX22" fmla="*/ 3611880 w 6153912"/>
                  <a:gd name="connsiteY22" fmla="*/ 1581912 h 3145536"/>
                  <a:gd name="connsiteX23" fmla="*/ 3054096 w 6153912"/>
                  <a:gd name="connsiteY23" fmla="*/ 1700784 h 3145536"/>
                  <a:gd name="connsiteX24" fmla="*/ 2980944 w 6153912"/>
                  <a:gd name="connsiteY24" fmla="*/ 1728216 h 3145536"/>
                  <a:gd name="connsiteX25" fmla="*/ 2935224 w 6153912"/>
                  <a:gd name="connsiteY25" fmla="*/ 1773936 h 3145536"/>
                  <a:gd name="connsiteX26" fmla="*/ 2075688 w 6153912"/>
                  <a:gd name="connsiteY26" fmla="*/ 2112264 h 3145536"/>
                  <a:gd name="connsiteX27" fmla="*/ 1865376 w 6153912"/>
                  <a:gd name="connsiteY27" fmla="*/ 2221992 h 3145536"/>
                  <a:gd name="connsiteX28" fmla="*/ 1426464 w 6153912"/>
                  <a:gd name="connsiteY28" fmla="*/ 2432304 h 3145536"/>
                  <a:gd name="connsiteX29" fmla="*/ 850392 w 6153912"/>
                  <a:gd name="connsiteY29" fmla="*/ 2734056 h 3145536"/>
                  <a:gd name="connsiteX30" fmla="*/ 850392 w 6153912"/>
                  <a:gd name="connsiteY30" fmla="*/ 2734056 h 3145536"/>
                  <a:gd name="connsiteX31" fmla="*/ 347472 w 6153912"/>
                  <a:gd name="connsiteY31" fmla="*/ 3008376 h 3145536"/>
                  <a:gd name="connsiteX32" fmla="*/ 0 w 6153912"/>
                  <a:gd name="connsiteY32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63824 w 6153912"/>
                  <a:gd name="connsiteY7" fmla="*/ 841248 h 3145536"/>
                  <a:gd name="connsiteX8" fmla="*/ 3694176 w 6153912"/>
                  <a:gd name="connsiteY8" fmla="*/ 594360 h 3145536"/>
                  <a:gd name="connsiteX9" fmla="*/ 3694176 w 6153912"/>
                  <a:gd name="connsiteY9" fmla="*/ 594360 h 3145536"/>
                  <a:gd name="connsiteX10" fmla="*/ 4078224 w 6153912"/>
                  <a:gd name="connsiteY10" fmla="*/ 420624 h 3145536"/>
                  <a:gd name="connsiteX11" fmla="*/ 4416552 w 6153912"/>
                  <a:gd name="connsiteY11" fmla="*/ 320040 h 3145536"/>
                  <a:gd name="connsiteX12" fmla="*/ 4416552 w 6153912"/>
                  <a:gd name="connsiteY12" fmla="*/ 320040 h 3145536"/>
                  <a:gd name="connsiteX13" fmla="*/ 4983480 w 6153912"/>
                  <a:gd name="connsiteY13" fmla="*/ 182880 h 3145536"/>
                  <a:gd name="connsiteX14" fmla="*/ 5623560 w 6153912"/>
                  <a:gd name="connsiteY14" fmla="*/ 54864 h 3145536"/>
                  <a:gd name="connsiteX15" fmla="*/ 6153912 w 6153912"/>
                  <a:gd name="connsiteY15" fmla="*/ 0 h 3145536"/>
                  <a:gd name="connsiteX16" fmla="*/ 6117336 w 6153912"/>
                  <a:gd name="connsiteY16" fmla="*/ 1225296 h 3145536"/>
                  <a:gd name="connsiteX17" fmla="*/ 5358384 w 6153912"/>
                  <a:gd name="connsiteY17" fmla="*/ 1261872 h 3145536"/>
                  <a:gd name="connsiteX18" fmla="*/ 4434840 w 6153912"/>
                  <a:gd name="connsiteY18" fmla="*/ 1380744 h 3145536"/>
                  <a:gd name="connsiteX19" fmla="*/ 4306824 w 6153912"/>
                  <a:gd name="connsiteY19" fmla="*/ 1417320 h 3145536"/>
                  <a:gd name="connsiteX20" fmla="*/ 4279392 w 6153912"/>
                  <a:gd name="connsiteY20" fmla="*/ 1426464 h 3145536"/>
                  <a:gd name="connsiteX21" fmla="*/ 3611880 w 6153912"/>
                  <a:gd name="connsiteY21" fmla="*/ 1581912 h 3145536"/>
                  <a:gd name="connsiteX22" fmla="*/ 3611880 w 6153912"/>
                  <a:gd name="connsiteY22" fmla="*/ 1581912 h 3145536"/>
                  <a:gd name="connsiteX23" fmla="*/ 3054096 w 6153912"/>
                  <a:gd name="connsiteY23" fmla="*/ 1700784 h 3145536"/>
                  <a:gd name="connsiteX24" fmla="*/ 2935224 w 6153912"/>
                  <a:gd name="connsiteY24" fmla="*/ 1773936 h 3145536"/>
                  <a:gd name="connsiteX25" fmla="*/ 2075688 w 6153912"/>
                  <a:gd name="connsiteY25" fmla="*/ 2112264 h 3145536"/>
                  <a:gd name="connsiteX26" fmla="*/ 1865376 w 6153912"/>
                  <a:gd name="connsiteY26" fmla="*/ 2221992 h 3145536"/>
                  <a:gd name="connsiteX27" fmla="*/ 1426464 w 6153912"/>
                  <a:gd name="connsiteY27" fmla="*/ 2432304 h 3145536"/>
                  <a:gd name="connsiteX28" fmla="*/ 850392 w 6153912"/>
                  <a:gd name="connsiteY28" fmla="*/ 2734056 h 3145536"/>
                  <a:gd name="connsiteX29" fmla="*/ 850392 w 6153912"/>
                  <a:gd name="connsiteY29" fmla="*/ 2734056 h 3145536"/>
                  <a:gd name="connsiteX30" fmla="*/ 347472 w 6153912"/>
                  <a:gd name="connsiteY30" fmla="*/ 3008376 h 3145536"/>
                  <a:gd name="connsiteX31" fmla="*/ 0 w 6153912"/>
                  <a:gd name="connsiteY31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63824 w 6153912"/>
                  <a:gd name="connsiteY7" fmla="*/ 841248 h 3145536"/>
                  <a:gd name="connsiteX8" fmla="*/ 3694176 w 6153912"/>
                  <a:gd name="connsiteY8" fmla="*/ 594360 h 3145536"/>
                  <a:gd name="connsiteX9" fmla="*/ 3694176 w 6153912"/>
                  <a:gd name="connsiteY9" fmla="*/ 594360 h 3145536"/>
                  <a:gd name="connsiteX10" fmla="*/ 4078224 w 6153912"/>
                  <a:gd name="connsiteY10" fmla="*/ 420624 h 3145536"/>
                  <a:gd name="connsiteX11" fmla="*/ 4416552 w 6153912"/>
                  <a:gd name="connsiteY11" fmla="*/ 320040 h 3145536"/>
                  <a:gd name="connsiteX12" fmla="*/ 4416552 w 6153912"/>
                  <a:gd name="connsiteY12" fmla="*/ 320040 h 3145536"/>
                  <a:gd name="connsiteX13" fmla="*/ 4983480 w 6153912"/>
                  <a:gd name="connsiteY13" fmla="*/ 182880 h 3145536"/>
                  <a:gd name="connsiteX14" fmla="*/ 5623560 w 6153912"/>
                  <a:gd name="connsiteY14" fmla="*/ 54864 h 3145536"/>
                  <a:gd name="connsiteX15" fmla="*/ 6153912 w 6153912"/>
                  <a:gd name="connsiteY15" fmla="*/ 0 h 3145536"/>
                  <a:gd name="connsiteX16" fmla="*/ 6117336 w 6153912"/>
                  <a:gd name="connsiteY16" fmla="*/ 1225296 h 3145536"/>
                  <a:gd name="connsiteX17" fmla="*/ 5358384 w 6153912"/>
                  <a:gd name="connsiteY17" fmla="*/ 1261872 h 3145536"/>
                  <a:gd name="connsiteX18" fmla="*/ 4434840 w 6153912"/>
                  <a:gd name="connsiteY18" fmla="*/ 1380744 h 3145536"/>
                  <a:gd name="connsiteX19" fmla="*/ 4306824 w 6153912"/>
                  <a:gd name="connsiteY19" fmla="*/ 1417320 h 3145536"/>
                  <a:gd name="connsiteX20" fmla="*/ 4279392 w 6153912"/>
                  <a:gd name="connsiteY20" fmla="*/ 1426464 h 3145536"/>
                  <a:gd name="connsiteX21" fmla="*/ 3611880 w 6153912"/>
                  <a:gd name="connsiteY21" fmla="*/ 1581912 h 3145536"/>
                  <a:gd name="connsiteX22" fmla="*/ 3611880 w 6153912"/>
                  <a:gd name="connsiteY22" fmla="*/ 1581912 h 3145536"/>
                  <a:gd name="connsiteX23" fmla="*/ 2935224 w 6153912"/>
                  <a:gd name="connsiteY23" fmla="*/ 1773936 h 3145536"/>
                  <a:gd name="connsiteX24" fmla="*/ 2075688 w 6153912"/>
                  <a:gd name="connsiteY24" fmla="*/ 2112264 h 3145536"/>
                  <a:gd name="connsiteX25" fmla="*/ 1865376 w 6153912"/>
                  <a:gd name="connsiteY25" fmla="*/ 2221992 h 3145536"/>
                  <a:gd name="connsiteX26" fmla="*/ 1426464 w 6153912"/>
                  <a:gd name="connsiteY26" fmla="*/ 2432304 h 3145536"/>
                  <a:gd name="connsiteX27" fmla="*/ 850392 w 6153912"/>
                  <a:gd name="connsiteY27" fmla="*/ 2734056 h 3145536"/>
                  <a:gd name="connsiteX28" fmla="*/ 850392 w 6153912"/>
                  <a:gd name="connsiteY28" fmla="*/ 2734056 h 3145536"/>
                  <a:gd name="connsiteX29" fmla="*/ 347472 w 6153912"/>
                  <a:gd name="connsiteY29" fmla="*/ 3008376 h 3145536"/>
                  <a:gd name="connsiteX30" fmla="*/ 0 w 6153912"/>
                  <a:gd name="connsiteY30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63824 w 6153912"/>
                  <a:gd name="connsiteY7" fmla="*/ 841248 h 3145536"/>
                  <a:gd name="connsiteX8" fmla="*/ 3694176 w 6153912"/>
                  <a:gd name="connsiteY8" fmla="*/ 594360 h 3145536"/>
                  <a:gd name="connsiteX9" fmla="*/ 3694176 w 6153912"/>
                  <a:gd name="connsiteY9" fmla="*/ 594360 h 3145536"/>
                  <a:gd name="connsiteX10" fmla="*/ 4078224 w 6153912"/>
                  <a:gd name="connsiteY10" fmla="*/ 420624 h 3145536"/>
                  <a:gd name="connsiteX11" fmla="*/ 4416552 w 6153912"/>
                  <a:gd name="connsiteY11" fmla="*/ 320040 h 3145536"/>
                  <a:gd name="connsiteX12" fmla="*/ 4416552 w 6153912"/>
                  <a:gd name="connsiteY12" fmla="*/ 320040 h 3145536"/>
                  <a:gd name="connsiteX13" fmla="*/ 4983480 w 6153912"/>
                  <a:gd name="connsiteY13" fmla="*/ 182880 h 3145536"/>
                  <a:gd name="connsiteX14" fmla="*/ 5623560 w 6153912"/>
                  <a:gd name="connsiteY14" fmla="*/ 54864 h 3145536"/>
                  <a:gd name="connsiteX15" fmla="*/ 6153912 w 6153912"/>
                  <a:gd name="connsiteY15" fmla="*/ 0 h 3145536"/>
                  <a:gd name="connsiteX16" fmla="*/ 6117336 w 6153912"/>
                  <a:gd name="connsiteY16" fmla="*/ 1225296 h 3145536"/>
                  <a:gd name="connsiteX17" fmla="*/ 5358384 w 6153912"/>
                  <a:gd name="connsiteY17" fmla="*/ 1261872 h 3145536"/>
                  <a:gd name="connsiteX18" fmla="*/ 4434840 w 6153912"/>
                  <a:gd name="connsiteY18" fmla="*/ 1380744 h 3145536"/>
                  <a:gd name="connsiteX19" fmla="*/ 4306824 w 6153912"/>
                  <a:gd name="connsiteY19" fmla="*/ 1417320 h 3145536"/>
                  <a:gd name="connsiteX20" fmla="*/ 3611880 w 6153912"/>
                  <a:gd name="connsiteY20" fmla="*/ 1581912 h 3145536"/>
                  <a:gd name="connsiteX21" fmla="*/ 3611880 w 6153912"/>
                  <a:gd name="connsiteY21" fmla="*/ 1581912 h 3145536"/>
                  <a:gd name="connsiteX22" fmla="*/ 2935224 w 6153912"/>
                  <a:gd name="connsiteY22" fmla="*/ 1773936 h 3145536"/>
                  <a:gd name="connsiteX23" fmla="*/ 2075688 w 6153912"/>
                  <a:gd name="connsiteY23" fmla="*/ 2112264 h 3145536"/>
                  <a:gd name="connsiteX24" fmla="*/ 1865376 w 6153912"/>
                  <a:gd name="connsiteY24" fmla="*/ 2221992 h 3145536"/>
                  <a:gd name="connsiteX25" fmla="*/ 1426464 w 6153912"/>
                  <a:gd name="connsiteY25" fmla="*/ 2432304 h 3145536"/>
                  <a:gd name="connsiteX26" fmla="*/ 850392 w 6153912"/>
                  <a:gd name="connsiteY26" fmla="*/ 2734056 h 3145536"/>
                  <a:gd name="connsiteX27" fmla="*/ 850392 w 6153912"/>
                  <a:gd name="connsiteY27" fmla="*/ 2734056 h 3145536"/>
                  <a:gd name="connsiteX28" fmla="*/ 347472 w 6153912"/>
                  <a:gd name="connsiteY28" fmla="*/ 3008376 h 3145536"/>
                  <a:gd name="connsiteX29" fmla="*/ 0 w 6153912"/>
                  <a:gd name="connsiteY29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63824 w 6153912"/>
                  <a:gd name="connsiteY7" fmla="*/ 841248 h 3145536"/>
                  <a:gd name="connsiteX8" fmla="*/ 3694176 w 6153912"/>
                  <a:gd name="connsiteY8" fmla="*/ 594360 h 3145536"/>
                  <a:gd name="connsiteX9" fmla="*/ 3694176 w 6153912"/>
                  <a:gd name="connsiteY9" fmla="*/ 594360 h 3145536"/>
                  <a:gd name="connsiteX10" fmla="*/ 4078224 w 6153912"/>
                  <a:gd name="connsiteY10" fmla="*/ 420624 h 3145536"/>
                  <a:gd name="connsiteX11" fmla="*/ 4416552 w 6153912"/>
                  <a:gd name="connsiteY11" fmla="*/ 320040 h 3145536"/>
                  <a:gd name="connsiteX12" fmla="*/ 4416552 w 6153912"/>
                  <a:gd name="connsiteY12" fmla="*/ 320040 h 3145536"/>
                  <a:gd name="connsiteX13" fmla="*/ 4983480 w 6153912"/>
                  <a:gd name="connsiteY13" fmla="*/ 182880 h 3145536"/>
                  <a:gd name="connsiteX14" fmla="*/ 5623560 w 6153912"/>
                  <a:gd name="connsiteY14" fmla="*/ 54864 h 3145536"/>
                  <a:gd name="connsiteX15" fmla="*/ 6153912 w 6153912"/>
                  <a:gd name="connsiteY15" fmla="*/ 0 h 3145536"/>
                  <a:gd name="connsiteX16" fmla="*/ 6117336 w 6153912"/>
                  <a:gd name="connsiteY16" fmla="*/ 1225296 h 3145536"/>
                  <a:gd name="connsiteX17" fmla="*/ 5358384 w 6153912"/>
                  <a:gd name="connsiteY17" fmla="*/ 1261872 h 3145536"/>
                  <a:gd name="connsiteX18" fmla="*/ 4434840 w 6153912"/>
                  <a:gd name="connsiteY18" fmla="*/ 1380744 h 3145536"/>
                  <a:gd name="connsiteX19" fmla="*/ 3611880 w 6153912"/>
                  <a:gd name="connsiteY19" fmla="*/ 1581912 h 3145536"/>
                  <a:gd name="connsiteX20" fmla="*/ 3611880 w 6153912"/>
                  <a:gd name="connsiteY20" fmla="*/ 1581912 h 3145536"/>
                  <a:gd name="connsiteX21" fmla="*/ 2935224 w 6153912"/>
                  <a:gd name="connsiteY21" fmla="*/ 1773936 h 3145536"/>
                  <a:gd name="connsiteX22" fmla="*/ 2075688 w 6153912"/>
                  <a:gd name="connsiteY22" fmla="*/ 2112264 h 3145536"/>
                  <a:gd name="connsiteX23" fmla="*/ 1865376 w 6153912"/>
                  <a:gd name="connsiteY23" fmla="*/ 2221992 h 3145536"/>
                  <a:gd name="connsiteX24" fmla="*/ 1426464 w 6153912"/>
                  <a:gd name="connsiteY24" fmla="*/ 2432304 h 3145536"/>
                  <a:gd name="connsiteX25" fmla="*/ 850392 w 6153912"/>
                  <a:gd name="connsiteY25" fmla="*/ 2734056 h 3145536"/>
                  <a:gd name="connsiteX26" fmla="*/ 850392 w 6153912"/>
                  <a:gd name="connsiteY26" fmla="*/ 2734056 h 3145536"/>
                  <a:gd name="connsiteX27" fmla="*/ 347472 w 6153912"/>
                  <a:gd name="connsiteY27" fmla="*/ 3008376 h 3145536"/>
                  <a:gd name="connsiteX28" fmla="*/ 0 w 6153912"/>
                  <a:gd name="connsiteY28" fmla="*/ 3145536 h 3145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153912" h="3145536">
                    <a:moveTo>
                      <a:pt x="0" y="3145536"/>
                    </a:moveTo>
                    <a:lnTo>
                      <a:pt x="420624" y="2752344"/>
                    </a:lnTo>
                    <a:lnTo>
                      <a:pt x="832104" y="2377440"/>
                    </a:lnTo>
                    <a:lnTo>
                      <a:pt x="1280160" y="2011680"/>
                    </a:lnTo>
                    <a:lnTo>
                      <a:pt x="1819656" y="1636776"/>
                    </a:lnTo>
                    <a:lnTo>
                      <a:pt x="2386584" y="1261872"/>
                    </a:lnTo>
                    <a:lnTo>
                      <a:pt x="2697480" y="1097280"/>
                    </a:lnTo>
                    <a:lnTo>
                      <a:pt x="3163824" y="841248"/>
                    </a:lnTo>
                    <a:cubicBezTo>
                      <a:pt x="3329940" y="757428"/>
                      <a:pt x="3605784" y="635508"/>
                      <a:pt x="3694176" y="594360"/>
                    </a:cubicBezTo>
                    <a:lnTo>
                      <a:pt x="3694176" y="594360"/>
                    </a:lnTo>
                    <a:cubicBezTo>
                      <a:pt x="3758184" y="565404"/>
                      <a:pt x="3957828" y="466344"/>
                      <a:pt x="4078224" y="420624"/>
                    </a:cubicBezTo>
                    <a:lnTo>
                      <a:pt x="4416552" y="320040"/>
                    </a:lnTo>
                    <a:lnTo>
                      <a:pt x="4416552" y="320040"/>
                    </a:lnTo>
                    <a:lnTo>
                      <a:pt x="4983480" y="182880"/>
                    </a:lnTo>
                    <a:lnTo>
                      <a:pt x="5623560" y="54864"/>
                    </a:lnTo>
                    <a:lnTo>
                      <a:pt x="6153912" y="0"/>
                    </a:lnTo>
                    <a:lnTo>
                      <a:pt x="6117336" y="1225296"/>
                    </a:lnTo>
                    <a:lnTo>
                      <a:pt x="5358384" y="1261872"/>
                    </a:lnTo>
                    <a:lnTo>
                      <a:pt x="4434840" y="1380744"/>
                    </a:lnTo>
                    <a:cubicBezTo>
                      <a:pt x="4143756" y="1434084"/>
                      <a:pt x="3749040" y="1548384"/>
                      <a:pt x="3611880" y="1581912"/>
                    </a:cubicBezTo>
                    <a:lnTo>
                      <a:pt x="3611880" y="1581912"/>
                    </a:lnTo>
                    <a:lnTo>
                      <a:pt x="2935224" y="1773936"/>
                    </a:lnTo>
                    <a:cubicBezTo>
                      <a:pt x="2772156" y="1842516"/>
                      <a:pt x="2362200" y="1999488"/>
                      <a:pt x="2075688" y="2112264"/>
                    </a:cubicBezTo>
                    <a:cubicBezTo>
                      <a:pt x="1889760" y="2194560"/>
                      <a:pt x="1973580" y="2168652"/>
                      <a:pt x="1865376" y="2221992"/>
                    </a:cubicBezTo>
                    <a:cubicBezTo>
                      <a:pt x="1757172" y="2275332"/>
                      <a:pt x="1595628" y="2346960"/>
                      <a:pt x="1426464" y="2432304"/>
                    </a:cubicBezTo>
                    <a:cubicBezTo>
                      <a:pt x="1257300" y="2517648"/>
                      <a:pt x="946404" y="2683764"/>
                      <a:pt x="850392" y="2734056"/>
                    </a:cubicBezTo>
                    <a:lnTo>
                      <a:pt x="850392" y="2734056"/>
                    </a:lnTo>
                    <a:lnTo>
                      <a:pt x="347472" y="3008376"/>
                    </a:lnTo>
                    <a:lnTo>
                      <a:pt x="0" y="3145536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  <a:alpha val="60000"/>
                </a:schemeClr>
              </a:solidFill>
              <a:ln w="50800" cap="flat" cmpd="sng" algn="ctr">
                <a:noFill/>
                <a:prstDash val="solid"/>
                <a:bevel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91440" rIns="91440" bIns="9144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rgbClr val="004F8F"/>
                  </a:solidFill>
                  <a:effectLst/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  <a:sym typeface="Georgia" panose="02040502050405020303" pitchFamily="18" charset="0"/>
                </a:endParaRPr>
              </a:p>
            </p:txBody>
          </p:sp>
          <p:sp>
            <p:nvSpPr>
              <p:cNvPr id="23" name="Freihandform 22"/>
              <p:cNvSpPr/>
              <p:nvPr/>
            </p:nvSpPr>
            <p:spPr bwMode="auto">
              <a:xfrm>
                <a:off x="9528048" y="7991856"/>
                <a:ext cx="6190488" cy="3803905"/>
              </a:xfrm>
              <a:custGeom>
                <a:avLst/>
                <a:gdLst>
                  <a:gd name="connsiteX0" fmla="*/ 0 w 6163056"/>
                  <a:gd name="connsiteY0" fmla="*/ 3374179 h 3429043"/>
                  <a:gd name="connsiteX1" fmla="*/ 393192 w 6163056"/>
                  <a:gd name="connsiteY1" fmla="*/ 3008419 h 3429043"/>
                  <a:gd name="connsiteX2" fmla="*/ 896112 w 6163056"/>
                  <a:gd name="connsiteY2" fmla="*/ 2569507 h 3429043"/>
                  <a:gd name="connsiteX3" fmla="*/ 1271016 w 6163056"/>
                  <a:gd name="connsiteY3" fmla="*/ 2258611 h 3429043"/>
                  <a:gd name="connsiteX4" fmla="*/ 1627632 w 6163056"/>
                  <a:gd name="connsiteY4" fmla="*/ 1975147 h 3429043"/>
                  <a:gd name="connsiteX5" fmla="*/ 2093976 w 6163056"/>
                  <a:gd name="connsiteY5" fmla="*/ 1636819 h 3429043"/>
                  <a:gd name="connsiteX6" fmla="*/ 2478024 w 6163056"/>
                  <a:gd name="connsiteY6" fmla="*/ 1353355 h 3429043"/>
                  <a:gd name="connsiteX7" fmla="*/ 2578608 w 6163056"/>
                  <a:gd name="connsiteY7" fmla="*/ 1307635 h 3429043"/>
                  <a:gd name="connsiteX8" fmla="*/ 2606040 w 6163056"/>
                  <a:gd name="connsiteY8" fmla="*/ 1289347 h 3429043"/>
                  <a:gd name="connsiteX9" fmla="*/ 2642616 w 6163056"/>
                  <a:gd name="connsiteY9" fmla="*/ 1271059 h 3429043"/>
                  <a:gd name="connsiteX10" fmla="*/ 2670048 w 6163056"/>
                  <a:gd name="connsiteY10" fmla="*/ 1252771 h 3429043"/>
                  <a:gd name="connsiteX11" fmla="*/ 2706624 w 6163056"/>
                  <a:gd name="connsiteY11" fmla="*/ 1243627 h 3429043"/>
                  <a:gd name="connsiteX12" fmla="*/ 2770632 w 6163056"/>
                  <a:gd name="connsiteY12" fmla="*/ 1225339 h 3429043"/>
                  <a:gd name="connsiteX13" fmla="*/ 2825496 w 6163056"/>
                  <a:gd name="connsiteY13" fmla="*/ 1207051 h 3429043"/>
                  <a:gd name="connsiteX14" fmla="*/ 2907792 w 6163056"/>
                  <a:gd name="connsiteY14" fmla="*/ 1170475 h 3429043"/>
                  <a:gd name="connsiteX15" fmla="*/ 2935224 w 6163056"/>
                  <a:gd name="connsiteY15" fmla="*/ 1161331 h 3429043"/>
                  <a:gd name="connsiteX16" fmla="*/ 2990088 w 6163056"/>
                  <a:gd name="connsiteY16" fmla="*/ 1124755 h 3429043"/>
                  <a:gd name="connsiteX17" fmla="*/ 3017520 w 6163056"/>
                  <a:gd name="connsiteY17" fmla="*/ 1106467 h 3429043"/>
                  <a:gd name="connsiteX18" fmla="*/ 3054096 w 6163056"/>
                  <a:gd name="connsiteY18" fmla="*/ 1051603 h 3429043"/>
                  <a:gd name="connsiteX19" fmla="*/ 3072384 w 6163056"/>
                  <a:gd name="connsiteY19" fmla="*/ 1024171 h 3429043"/>
                  <a:gd name="connsiteX20" fmla="*/ 3072384 w 6163056"/>
                  <a:gd name="connsiteY20" fmla="*/ 1024171 h 3429043"/>
                  <a:gd name="connsiteX21" fmla="*/ 3611880 w 6163056"/>
                  <a:gd name="connsiteY21" fmla="*/ 731563 h 3429043"/>
                  <a:gd name="connsiteX22" fmla="*/ 4096512 w 6163056"/>
                  <a:gd name="connsiteY22" fmla="*/ 530395 h 3429043"/>
                  <a:gd name="connsiteX23" fmla="*/ 4645152 w 6163056"/>
                  <a:gd name="connsiteY23" fmla="*/ 338371 h 3429043"/>
                  <a:gd name="connsiteX24" fmla="*/ 5111496 w 6163056"/>
                  <a:gd name="connsiteY24" fmla="*/ 210355 h 3429043"/>
                  <a:gd name="connsiteX25" fmla="*/ 5559552 w 6163056"/>
                  <a:gd name="connsiteY25" fmla="*/ 109771 h 3429043"/>
                  <a:gd name="connsiteX26" fmla="*/ 5641848 w 6163056"/>
                  <a:gd name="connsiteY26" fmla="*/ 82339 h 3429043"/>
                  <a:gd name="connsiteX27" fmla="*/ 5724144 w 6163056"/>
                  <a:gd name="connsiteY27" fmla="*/ 64051 h 3429043"/>
                  <a:gd name="connsiteX28" fmla="*/ 5779008 w 6163056"/>
                  <a:gd name="connsiteY28" fmla="*/ 45763 h 3429043"/>
                  <a:gd name="connsiteX29" fmla="*/ 5879592 w 6163056"/>
                  <a:gd name="connsiteY29" fmla="*/ 27475 h 3429043"/>
                  <a:gd name="connsiteX30" fmla="*/ 5952744 w 6163056"/>
                  <a:gd name="connsiteY30" fmla="*/ 9187 h 3429043"/>
                  <a:gd name="connsiteX31" fmla="*/ 6144768 w 6163056"/>
                  <a:gd name="connsiteY31" fmla="*/ 43 h 3429043"/>
                  <a:gd name="connsiteX32" fmla="*/ 6144768 w 6163056"/>
                  <a:gd name="connsiteY32" fmla="*/ 43 h 3429043"/>
                  <a:gd name="connsiteX33" fmla="*/ 6163056 w 6163056"/>
                  <a:gd name="connsiteY33" fmla="*/ 749851 h 3429043"/>
                  <a:gd name="connsiteX34" fmla="*/ 5705856 w 6163056"/>
                  <a:gd name="connsiteY34" fmla="*/ 804715 h 3429043"/>
                  <a:gd name="connsiteX35" fmla="*/ 5239512 w 6163056"/>
                  <a:gd name="connsiteY35" fmla="*/ 887011 h 3429043"/>
                  <a:gd name="connsiteX36" fmla="*/ 4773168 w 6163056"/>
                  <a:gd name="connsiteY36" fmla="*/ 987595 h 3429043"/>
                  <a:gd name="connsiteX37" fmla="*/ 4261104 w 6163056"/>
                  <a:gd name="connsiteY37" fmla="*/ 1133899 h 3429043"/>
                  <a:gd name="connsiteX38" fmla="*/ 3840480 w 6163056"/>
                  <a:gd name="connsiteY38" fmla="*/ 1261915 h 3429043"/>
                  <a:gd name="connsiteX39" fmla="*/ 3291840 w 6163056"/>
                  <a:gd name="connsiteY39" fmla="*/ 1481371 h 3429043"/>
                  <a:gd name="connsiteX40" fmla="*/ 2779776 w 6163056"/>
                  <a:gd name="connsiteY40" fmla="*/ 1682539 h 3429043"/>
                  <a:gd name="connsiteX41" fmla="*/ 2386584 w 6163056"/>
                  <a:gd name="connsiteY41" fmla="*/ 1892851 h 3429043"/>
                  <a:gd name="connsiteX42" fmla="*/ 1938528 w 6163056"/>
                  <a:gd name="connsiteY42" fmla="*/ 2148883 h 3429043"/>
                  <a:gd name="connsiteX43" fmla="*/ 1371600 w 6163056"/>
                  <a:gd name="connsiteY43" fmla="*/ 2523787 h 3429043"/>
                  <a:gd name="connsiteX44" fmla="*/ 886968 w 6163056"/>
                  <a:gd name="connsiteY44" fmla="*/ 2843827 h 3429043"/>
                  <a:gd name="connsiteX45" fmla="*/ 347472 w 6163056"/>
                  <a:gd name="connsiteY45" fmla="*/ 3209587 h 3429043"/>
                  <a:gd name="connsiteX46" fmla="*/ 36576 w 6163056"/>
                  <a:gd name="connsiteY46" fmla="*/ 3429043 h 3429043"/>
                  <a:gd name="connsiteX47" fmla="*/ 0 w 6163056"/>
                  <a:gd name="connsiteY47" fmla="*/ 3374179 h 3429043"/>
                  <a:gd name="connsiteX0" fmla="*/ 0 w 6163056"/>
                  <a:gd name="connsiteY0" fmla="*/ 3374179 h 3429043"/>
                  <a:gd name="connsiteX1" fmla="*/ 393192 w 6163056"/>
                  <a:gd name="connsiteY1" fmla="*/ 3008419 h 3429043"/>
                  <a:gd name="connsiteX2" fmla="*/ 896112 w 6163056"/>
                  <a:gd name="connsiteY2" fmla="*/ 2569507 h 3429043"/>
                  <a:gd name="connsiteX3" fmla="*/ 1271016 w 6163056"/>
                  <a:gd name="connsiteY3" fmla="*/ 2258611 h 3429043"/>
                  <a:gd name="connsiteX4" fmla="*/ 1627632 w 6163056"/>
                  <a:gd name="connsiteY4" fmla="*/ 1975147 h 3429043"/>
                  <a:gd name="connsiteX5" fmla="*/ 2093976 w 6163056"/>
                  <a:gd name="connsiteY5" fmla="*/ 1636819 h 3429043"/>
                  <a:gd name="connsiteX6" fmla="*/ 2478024 w 6163056"/>
                  <a:gd name="connsiteY6" fmla="*/ 1353355 h 3429043"/>
                  <a:gd name="connsiteX7" fmla="*/ 2578608 w 6163056"/>
                  <a:gd name="connsiteY7" fmla="*/ 1307635 h 3429043"/>
                  <a:gd name="connsiteX8" fmla="*/ 2606040 w 6163056"/>
                  <a:gd name="connsiteY8" fmla="*/ 1289347 h 3429043"/>
                  <a:gd name="connsiteX9" fmla="*/ 2642616 w 6163056"/>
                  <a:gd name="connsiteY9" fmla="*/ 1271059 h 3429043"/>
                  <a:gd name="connsiteX10" fmla="*/ 2670048 w 6163056"/>
                  <a:gd name="connsiteY10" fmla="*/ 1252771 h 3429043"/>
                  <a:gd name="connsiteX11" fmla="*/ 2706624 w 6163056"/>
                  <a:gd name="connsiteY11" fmla="*/ 1243627 h 3429043"/>
                  <a:gd name="connsiteX12" fmla="*/ 2770632 w 6163056"/>
                  <a:gd name="connsiteY12" fmla="*/ 1225339 h 3429043"/>
                  <a:gd name="connsiteX13" fmla="*/ 2907792 w 6163056"/>
                  <a:gd name="connsiteY13" fmla="*/ 1170475 h 3429043"/>
                  <a:gd name="connsiteX14" fmla="*/ 2935224 w 6163056"/>
                  <a:gd name="connsiteY14" fmla="*/ 1161331 h 3429043"/>
                  <a:gd name="connsiteX15" fmla="*/ 2990088 w 6163056"/>
                  <a:gd name="connsiteY15" fmla="*/ 1124755 h 3429043"/>
                  <a:gd name="connsiteX16" fmla="*/ 3017520 w 6163056"/>
                  <a:gd name="connsiteY16" fmla="*/ 1106467 h 3429043"/>
                  <a:gd name="connsiteX17" fmla="*/ 3054096 w 6163056"/>
                  <a:gd name="connsiteY17" fmla="*/ 1051603 h 3429043"/>
                  <a:gd name="connsiteX18" fmla="*/ 3072384 w 6163056"/>
                  <a:gd name="connsiteY18" fmla="*/ 1024171 h 3429043"/>
                  <a:gd name="connsiteX19" fmla="*/ 3072384 w 6163056"/>
                  <a:gd name="connsiteY19" fmla="*/ 1024171 h 3429043"/>
                  <a:gd name="connsiteX20" fmla="*/ 3611880 w 6163056"/>
                  <a:gd name="connsiteY20" fmla="*/ 731563 h 3429043"/>
                  <a:gd name="connsiteX21" fmla="*/ 4096512 w 6163056"/>
                  <a:gd name="connsiteY21" fmla="*/ 530395 h 3429043"/>
                  <a:gd name="connsiteX22" fmla="*/ 4645152 w 6163056"/>
                  <a:gd name="connsiteY22" fmla="*/ 338371 h 3429043"/>
                  <a:gd name="connsiteX23" fmla="*/ 5111496 w 6163056"/>
                  <a:gd name="connsiteY23" fmla="*/ 210355 h 3429043"/>
                  <a:gd name="connsiteX24" fmla="*/ 5559552 w 6163056"/>
                  <a:gd name="connsiteY24" fmla="*/ 109771 h 3429043"/>
                  <a:gd name="connsiteX25" fmla="*/ 5641848 w 6163056"/>
                  <a:gd name="connsiteY25" fmla="*/ 82339 h 3429043"/>
                  <a:gd name="connsiteX26" fmla="*/ 5724144 w 6163056"/>
                  <a:gd name="connsiteY26" fmla="*/ 64051 h 3429043"/>
                  <a:gd name="connsiteX27" fmla="*/ 5779008 w 6163056"/>
                  <a:gd name="connsiteY27" fmla="*/ 45763 h 3429043"/>
                  <a:gd name="connsiteX28" fmla="*/ 5879592 w 6163056"/>
                  <a:gd name="connsiteY28" fmla="*/ 27475 h 3429043"/>
                  <a:gd name="connsiteX29" fmla="*/ 5952744 w 6163056"/>
                  <a:gd name="connsiteY29" fmla="*/ 9187 h 3429043"/>
                  <a:gd name="connsiteX30" fmla="*/ 6144768 w 6163056"/>
                  <a:gd name="connsiteY30" fmla="*/ 43 h 3429043"/>
                  <a:gd name="connsiteX31" fmla="*/ 6144768 w 6163056"/>
                  <a:gd name="connsiteY31" fmla="*/ 43 h 3429043"/>
                  <a:gd name="connsiteX32" fmla="*/ 6163056 w 6163056"/>
                  <a:gd name="connsiteY32" fmla="*/ 749851 h 3429043"/>
                  <a:gd name="connsiteX33" fmla="*/ 5705856 w 6163056"/>
                  <a:gd name="connsiteY33" fmla="*/ 804715 h 3429043"/>
                  <a:gd name="connsiteX34" fmla="*/ 5239512 w 6163056"/>
                  <a:gd name="connsiteY34" fmla="*/ 887011 h 3429043"/>
                  <a:gd name="connsiteX35" fmla="*/ 4773168 w 6163056"/>
                  <a:gd name="connsiteY35" fmla="*/ 987595 h 3429043"/>
                  <a:gd name="connsiteX36" fmla="*/ 4261104 w 6163056"/>
                  <a:gd name="connsiteY36" fmla="*/ 1133899 h 3429043"/>
                  <a:gd name="connsiteX37" fmla="*/ 3840480 w 6163056"/>
                  <a:gd name="connsiteY37" fmla="*/ 1261915 h 3429043"/>
                  <a:gd name="connsiteX38" fmla="*/ 3291840 w 6163056"/>
                  <a:gd name="connsiteY38" fmla="*/ 1481371 h 3429043"/>
                  <a:gd name="connsiteX39" fmla="*/ 2779776 w 6163056"/>
                  <a:gd name="connsiteY39" fmla="*/ 1682539 h 3429043"/>
                  <a:gd name="connsiteX40" fmla="*/ 2386584 w 6163056"/>
                  <a:gd name="connsiteY40" fmla="*/ 1892851 h 3429043"/>
                  <a:gd name="connsiteX41" fmla="*/ 1938528 w 6163056"/>
                  <a:gd name="connsiteY41" fmla="*/ 2148883 h 3429043"/>
                  <a:gd name="connsiteX42" fmla="*/ 1371600 w 6163056"/>
                  <a:gd name="connsiteY42" fmla="*/ 2523787 h 3429043"/>
                  <a:gd name="connsiteX43" fmla="*/ 886968 w 6163056"/>
                  <a:gd name="connsiteY43" fmla="*/ 2843827 h 3429043"/>
                  <a:gd name="connsiteX44" fmla="*/ 347472 w 6163056"/>
                  <a:gd name="connsiteY44" fmla="*/ 3209587 h 3429043"/>
                  <a:gd name="connsiteX45" fmla="*/ 36576 w 6163056"/>
                  <a:gd name="connsiteY45" fmla="*/ 3429043 h 3429043"/>
                  <a:gd name="connsiteX46" fmla="*/ 0 w 6163056"/>
                  <a:gd name="connsiteY46" fmla="*/ 3374179 h 3429043"/>
                  <a:gd name="connsiteX0" fmla="*/ 0 w 6163056"/>
                  <a:gd name="connsiteY0" fmla="*/ 3374179 h 3429043"/>
                  <a:gd name="connsiteX1" fmla="*/ 393192 w 6163056"/>
                  <a:gd name="connsiteY1" fmla="*/ 3008419 h 3429043"/>
                  <a:gd name="connsiteX2" fmla="*/ 896112 w 6163056"/>
                  <a:gd name="connsiteY2" fmla="*/ 2569507 h 3429043"/>
                  <a:gd name="connsiteX3" fmla="*/ 1271016 w 6163056"/>
                  <a:gd name="connsiteY3" fmla="*/ 2258611 h 3429043"/>
                  <a:gd name="connsiteX4" fmla="*/ 1627632 w 6163056"/>
                  <a:gd name="connsiteY4" fmla="*/ 1975147 h 3429043"/>
                  <a:gd name="connsiteX5" fmla="*/ 2093976 w 6163056"/>
                  <a:gd name="connsiteY5" fmla="*/ 1636819 h 3429043"/>
                  <a:gd name="connsiteX6" fmla="*/ 2478024 w 6163056"/>
                  <a:gd name="connsiteY6" fmla="*/ 1353355 h 3429043"/>
                  <a:gd name="connsiteX7" fmla="*/ 2578608 w 6163056"/>
                  <a:gd name="connsiteY7" fmla="*/ 1307635 h 3429043"/>
                  <a:gd name="connsiteX8" fmla="*/ 2606040 w 6163056"/>
                  <a:gd name="connsiteY8" fmla="*/ 1289347 h 3429043"/>
                  <a:gd name="connsiteX9" fmla="*/ 2642616 w 6163056"/>
                  <a:gd name="connsiteY9" fmla="*/ 1271059 h 3429043"/>
                  <a:gd name="connsiteX10" fmla="*/ 2670048 w 6163056"/>
                  <a:gd name="connsiteY10" fmla="*/ 1252771 h 3429043"/>
                  <a:gd name="connsiteX11" fmla="*/ 2706624 w 6163056"/>
                  <a:gd name="connsiteY11" fmla="*/ 1243627 h 3429043"/>
                  <a:gd name="connsiteX12" fmla="*/ 2907792 w 6163056"/>
                  <a:gd name="connsiteY12" fmla="*/ 1170475 h 3429043"/>
                  <a:gd name="connsiteX13" fmla="*/ 2935224 w 6163056"/>
                  <a:gd name="connsiteY13" fmla="*/ 1161331 h 3429043"/>
                  <a:gd name="connsiteX14" fmla="*/ 2990088 w 6163056"/>
                  <a:gd name="connsiteY14" fmla="*/ 1124755 h 3429043"/>
                  <a:gd name="connsiteX15" fmla="*/ 3017520 w 6163056"/>
                  <a:gd name="connsiteY15" fmla="*/ 1106467 h 3429043"/>
                  <a:gd name="connsiteX16" fmla="*/ 3054096 w 6163056"/>
                  <a:gd name="connsiteY16" fmla="*/ 1051603 h 3429043"/>
                  <a:gd name="connsiteX17" fmla="*/ 3072384 w 6163056"/>
                  <a:gd name="connsiteY17" fmla="*/ 1024171 h 3429043"/>
                  <a:gd name="connsiteX18" fmla="*/ 3072384 w 6163056"/>
                  <a:gd name="connsiteY18" fmla="*/ 1024171 h 3429043"/>
                  <a:gd name="connsiteX19" fmla="*/ 3611880 w 6163056"/>
                  <a:gd name="connsiteY19" fmla="*/ 731563 h 3429043"/>
                  <a:gd name="connsiteX20" fmla="*/ 4096512 w 6163056"/>
                  <a:gd name="connsiteY20" fmla="*/ 530395 h 3429043"/>
                  <a:gd name="connsiteX21" fmla="*/ 4645152 w 6163056"/>
                  <a:gd name="connsiteY21" fmla="*/ 338371 h 3429043"/>
                  <a:gd name="connsiteX22" fmla="*/ 5111496 w 6163056"/>
                  <a:gd name="connsiteY22" fmla="*/ 210355 h 3429043"/>
                  <a:gd name="connsiteX23" fmla="*/ 5559552 w 6163056"/>
                  <a:gd name="connsiteY23" fmla="*/ 109771 h 3429043"/>
                  <a:gd name="connsiteX24" fmla="*/ 5641848 w 6163056"/>
                  <a:gd name="connsiteY24" fmla="*/ 82339 h 3429043"/>
                  <a:gd name="connsiteX25" fmla="*/ 5724144 w 6163056"/>
                  <a:gd name="connsiteY25" fmla="*/ 64051 h 3429043"/>
                  <a:gd name="connsiteX26" fmla="*/ 5779008 w 6163056"/>
                  <a:gd name="connsiteY26" fmla="*/ 45763 h 3429043"/>
                  <a:gd name="connsiteX27" fmla="*/ 5879592 w 6163056"/>
                  <a:gd name="connsiteY27" fmla="*/ 27475 h 3429043"/>
                  <a:gd name="connsiteX28" fmla="*/ 5952744 w 6163056"/>
                  <a:gd name="connsiteY28" fmla="*/ 9187 h 3429043"/>
                  <a:gd name="connsiteX29" fmla="*/ 6144768 w 6163056"/>
                  <a:gd name="connsiteY29" fmla="*/ 43 h 3429043"/>
                  <a:gd name="connsiteX30" fmla="*/ 6144768 w 6163056"/>
                  <a:gd name="connsiteY30" fmla="*/ 43 h 3429043"/>
                  <a:gd name="connsiteX31" fmla="*/ 6163056 w 6163056"/>
                  <a:gd name="connsiteY31" fmla="*/ 749851 h 3429043"/>
                  <a:gd name="connsiteX32" fmla="*/ 5705856 w 6163056"/>
                  <a:gd name="connsiteY32" fmla="*/ 804715 h 3429043"/>
                  <a:gd name="connsiteX33" fmla="*/ 5239512 w 6163056"/>
                  <a:gd name="connsiteY33" fmla="*/ 887011 h 3429043"/>
                  <a:gd name="connsiteX34" fmla="*/ 4773168 w 6163056"/>
                  <a:gd name="connsiteY34" fmla="*/ 987595 h 3429043"/>
                  <a:gd name="connsiteX35" fmla="*/ 4261104 w 6163056"/>
                  <a:gd name="connsiteY35" fmla="*/ 1133899 h 3429043"/>
                  <a:gd name="connsiteX36" fmla="*/ 3840480 w 6163056"/>
                  <a:gd name="connsiteY36" fmla="*/ 1261915 h 3429043"/>
                  <a:gd name="connsiteX37" fmla="*/ 3291840 w 6163056"/>
                  <a:gd name="connsiteY37" fmla="*/ 1481371 h 3429043"/>
                  <a:gd name="connsiteX38" fmla="*/ 2779776 w 6163056"/>
                  <a:gd name="connsiteY38" fmla="*/ 1682539 h 3429043"/>
                  <a:gd name="connsiteX39" fmla="*/ 2386584 w 6163056"/>
                  <a:gd name="connsiteY39" fmla="*/ 1892851 h 3429043"/>
                  <a:gd name="connsiteX40" fmla="*/ 1938528 w 6163056"/>
                  <a:gd name="connsiteY40" fmla="*/ 2148883 h 3429043"/>
                  <a:gd name="connsiteX41" fmla="*/ 1371600 w 6163056"/>
                  <a:gd name="connsiteY41" fmla="*/ 2523787 h 3429043"/>
                  <a:gd name="connsiteX42" fmla="*/ 886968 w 6163056"/>
                  <a:gd name="connsiteY42" fmla="*/ 2843827 h 3429043"/>
                  <a:gd name="connsiteX43" fmla="*/ 347472 w 6163056"/>
                  <a:gd name="connsiteY43" fmla="*/ 3209587 h 3429043"/>
                  <a:gd name="connsiteX44" fmla="*/ 36576 w 6163056"/>
                  <a:gd name="connsiteY44" fmla="*/ 3429043 h 3429043"/>
                  <a:gd name="connsiteX45" fmla="*/ 0 w 6163056"/>
                  <a:gd name="connsiteY45" fmla="*/ 3374179 h 3429043"/>
                  <a:gd name="connsiteX0" fmla="*/ 0 w 6163056"/>
                  <a:gd name="connsiteY0" fmla="*/ 3374179 h 3429043"/>
                  <a:gd name="connsiteX1" fmla="*/ 393192 w 6163056"/>
                  <a:gd name="connsiteY1" fmla="*/ 3008419 h 3429043"/>
                  <a:gd name="connsiteX2" fmla="*/ 896112 w 6163056"/>
                  <a:gd name="connsiteY2" fmla="*/ 2569507 h 3429043"/>
                  <a:gd name="connsiteX3" fmla="*/ 1271016 w 6163056"/>
                  <a:gd name="connsiteY3" fmla="*/ 2258611 h 3429043"/>
                  <a:gd name="connsiteX4" fmla="*/ 1627632 w 6163056"/>
                  <a:gd name="connsiteY4" fmla="*/ 1975147 h 3429043"/>
                  <a:gd name="connsiteX5" fmla="*/ 2093976 w 6163056"/>
                  <a:gd name="connsiteY5" fmla="*/ 1636819 h 3429043"/>
                  <a:gd name="connsiteX6" fmla="*/ 2478024 w 6163056"/>
                  <a:gd name="connsiteY6" fmla="*/ 1353355 h 3429043"/>
                  <a:gd name="connsiteX7" fmla="*/ 2578608 w 6163056"/>
                  <a:gd name="connsiteY7" fmla="*/ 1307635 h 3429043"/>
                  <a:gd name="connsiteX8" fmla="*/ 2606040 w 6163056"/>
                  <a:gd name="connsiteY8" fmla="*/ 1289347 h 3429043"/>
                  <a:gd name="connsiteX9" fmla="*/ 2642616 w 6163056"/>
                  <a:gd name="connsiteY9" fmla="*/ 1271059 h 3429043"/>
                  <a:gd name="connsiteX10" fmla="*/ 2670048 w 6163056"/>
                  <a:gd name="connsiteY10" fmla="*/ 1252771 h 3429043"/>
                  <a:gd name="connsiteX11" fmla="*/ 2706624 w 6163056"/>
                  <a:gd name="connsiteY11" fmla="*/ 1243627 h 3429043"/>
                  <a:gd name="connsiteX12" fmla="*/ 2907792 w 6163056"/>
                  <a:gd name="connsiteY12" fmla="*/ 1170475 h 3429043"/>
                  <a:gd name="connsiteX13" fmla="*/ 2935224 w 6163056"/>
                  <a:gd name="connsiteY13" fmla="*/ 1161331 h 3429043"/>
                  <a:gd name="connsiteX14" fmla="*/ 3017520 w 6163056"/>
                  <a:gd name="connsiteY14" fmla="*/ 1106467 h 3429043"/>
                  <a:gd name="connsiteX15" fmla="*/ 3054096 w 6163056"/>
                  <a:gd name="connsiteY15" fmla="*/ 1051603 h 3429043"/>
                  <a:gd name="connsiteX16" fmla="*/ 3072384 w 6163056"/>
                  <a:gd name="connsiteY16" fmla="*/ 1024171 h 3429043"/>
                  <a:gd name="connsiteX17" fmla="*/ 3072384 w 6163056"/>
                  <a:gd name="connsiteY17" fmla="*/ 1024171 h 3429043"/>
                  <a:gd name="connsiteX18" fmla="*/ 3611880 w 6163056"/>
                  <a:gd name="connsiteY18" fmla="*/ 731563 h 3429043"/>
                  <a:gd name="connsiteX19" fmla="*/ 4096512 w 6163056"/>
                  <a:gd name="connsiteY19" fmla="*/ 530395 h 3429043"/>
                  <a:gd name="connsiteX20" fmla="*/ 4645152 w 6163056"/>
                  <a:gd name="connsiteY20" fmla="*/ 338371 h 3429043"/>
                  <a:gd name="connsiteX21" fmla="*/ 5111496 w 6163056"/>
                  <a:gd name="connsiteY21" fmla="*/ 210355 h 3429043"/>
                  <a:gd name="connsiteX22" fmla="*/ 5559552 w 6163056"/>
                  <a:gd name="connsiteY22" fmla="*/ 109771 h 3429043"/>
                  <a:gd name="connsiteX23" fmla="*/ 5641848 w 6163056"/>
                  <a:gd name="connsiteY23" fmla="*/ 82339 h 3429043"/>
                  <a:gd name="connsiteX24" fmla="*/ 5724144 w 6163056"/>
                  <a:gd name="connsiteY24" fmla="*/ 64051 h 3429043"/>
                  <a:gd name="connsiteX25" fmla="*/ 5779008 w 6163056"/>
                  <a:gd name="connsiteY25" fmla="*/ 45763 h 3429043"/>
                  <a:gd name="connsiteX26" fmla="*/ 5879592 w 6163056"/>
                  <a:gd name="connsiteY26" fmla="*/ 27475 h 3429043"/>
                  <a:gd name="connsiteX27" fmla="*/ 5952744 w 6163056"/>
                  <a:gd name="connsiteY27" fmla="*/ 9187 h 3429043"/>
                  <a:gd name="connsiteX28" fmla="*/ 6144768 w 6163056"/>
                  <a:gd name="connsiteY28" fmla="*/ 43 h 3429043"/>
                  <a:gd name="connsiteX29" fmla="*/ 6144768 w 6163056"/>
                  <a:gd name="connsiteY29" fmla="*/ 43 h 3429043"/>
                  <a:gd name="connsiteX30" fmla="*/ 6163056 w 6163056"/>
                  <a:gd name="connsiteY30" fmla="*/ 749851 h 3429043"/>
                  <a:gd name="connsiteX31" fmla="*/ 5705856 w 6163056"/>
                  <a:gd name="connsiteY31" fmla="*/ 804715 h 3429043"/>
                  <a:gd name="connsiteX32" fmla="*/ 5239512 w 6163056"/>
                  <a:gd name="connsiteY32" fmla="*/ 887011 h 3429043"/>
                  <a:gd name="connsiteX33" fmla="*/ 4773168 w 6163056"/>
                  <a:gd name="connsiteY33" fmla="*/ 987595 h 3429043"/>
                  <a:gd name="connsiteX34" fmla="*/ 4261104 w 6163056"/>
                  <a:gd name="connsiteY34" fmla="*/ 1133899 h 3429043"/>
                  <a:gd name="connsiteX35" fmla="*/ 3840480 w 6163056"/>
                  <a:gd name="connsiteY35" fmla="*/ 1261915 h 3429043"/>
                  <a:gd name="connsiteX36" fmla="*/ 3291840 w 6163056"/>
                  <a:gd name="connsiteY36" fmla="*/ 1481371 h 3429043"/>
                  <a:gd name="connsiteX37" fmla="*/ 2779776 w 6163056"/>
                  <a:gd name="connsiteY37" fmla="*/ 1682539 h 3429043"/>
                  <a:gd name="connsiteX38" fmla="*/ 2386584 w 6163056"/>
                  <a:gd name="connsiteY38" fmla="*/ 1892851 h 3429043"/>
                  <a:gd name="connsiteX39" fmla="*/ 1938528 w 6163056"/>
                  <a:gd name="connsiteY39" fmla="*/ 2148883 h 3429043"/>
                  <a:gd name="connsiteX40" fmla="*/ 1371600 w 6163056"/>
                  <a:gd name="connsiteY40" fmla="*/ 2523787 h 3429043"/>
                  <a:gd name="connsiteX41" fmla="*/ 886968 w 6163056"/>
                  <a:gd name="connsiteY41" fmla="*/ 2843827 h 3429043"/>
                  <a:gd name="connsiteX42" fmla="*/ 347472 w 6163056"/>
                  <a:gd name="connsiteY42" fmla="*/ 3209587 h 3429043"/>
                  <a:gd name="connsiteX43" fmla="*/ 36576 w 6163056"/>
                  <a:gd name="connsiteY43" fmla="*/ 3429043 h 3429043"/>
                  <a:gd name="connsiteX44" fmla="*/ 0 w 6163056"/>
                  <a:gd name="connsiteY44" fmla="*/ 3374179 h 3429043"/>
                  <a:gd name="connsiteX0" fmla="*/ 0 w 6163056"/>
                  <a:gd name="connsiteY0" fmla="*/ 3374179 h 3429043"/>
                  <a:gd name="connsiteX1" fmla="*/ 393192 w 6163056"/>
                  <a:gd name="connsiteY1" fmla="*/ 3008419 h 3429043"/>
                  <a:gd name="connsiteX2" fmla="*/ 896112 w 6163056"/>
                  <a:gd name="connsiteY2" fmla="*/ 2569507 h 3429043"/>
                  <a:gd name="connsiteX3" fmla="*/ 1271016 w 6163056"/>
                  <a:gd name="connsiteY3" fmla="*/ 2258611 h 3429043"/>
                  <a:gd name="connsiteX4" fmla="*/ 1627632 w 6163056"/>
                  <a:gd name="connsiteY4" fmla="*/ 1975147 h 3429043"/>
                  <a:gd name="connsiteX5" fmla="*/ 2093976 w 6163056"/>
                  <a:gd name="connsiteY5" fmla="*/ 1636819 h 3429043"/>
                  <a:gd name="connsiteX6" fmla="*/ 2478024 w 6163056"/>
                  <a:gd name="connsiteY6" fmla="*/ 1353355 h 3429043"/>
                  <a:gd name="connsiteX7" fmla="*/ 2578608 w 6163056"/>
                  <a:gd name="connsiteY7" fmla="*/ 1307635 h 3429043"/>
                  <a:gd name="connsiteX8" fmla="*/ 2606040 w 6163056"/>
                  <a:gd name="connsiteY8" fmla="*/ 1289347 h 3429043"/>
                  <a:gd name="connsiteX9" fmla="*/ 2642616 w 6163056"/>
                  <a:gd name="connsiteY9" fmla="*/ 1271059 h 3429043"/>
                  <a:gd name="connsiteX10" fmla="*/ 2670048 w 6163056"/>
                  <a:gd name="connsiteY10" fmla="*/ 1252771 h 3429043"/>
                  <a:gd name="connsiteX11" fmla="*/ 2706624 w 6163056"/>
                  <a:gd name="connsiteY11" fmla="*/ 1243627 h 3429043"/>
                  <a:gd name="connsiteX12" fmla="*/ 2907792 w 6163056"/>
                  <a:gd name="connsiteY12" fmla="*/ 1170475 h 3429043"/>
                  <a:gd name="connsiteX13" fmla="*/ 2935224 w 6163056"/>
                  <a:gd name="connsiteY13" fmla="*/ 1161331 h 3429043"/>
                  <a:gd name="connsiteX14" fmla="*/ 3054096 w 6163056"/>
                  <a:gd name="connsiteY14" fmla="*/ 1051603 h 3429043"/>
                  <a:gd name="connsiteX15" fmla="*/ 3072384 w 6163056"/>
                  <a:gd name="connsiteY15" fmla="*/ 1024171 h 3429043"/>
                  <a:gd name="connsiteX16" fmla="*/ 3072384 w 6163056"/>
                  <a:gd name="connsiteY16" fmla="*/ 1024171 h 3429043"/>
                  <a:gd name="connsiteX17" fmla="*/ 3611880 w 6163056"/>
                  <a:gd name="connsiteY17" fmla="*/ 731563 h 3429043"/>
                  <a:gd name="connsiteX18" fmla="*/ 4096512 w 6163056"/>
                  <a:gd name="connsiteY18" fmla="*/ 530395 h 3429043"/>
                  <a:gd name="connsiteX19" fmla="*/ 4645152 w 6163056"/>
                  <a:gd name="connsiteY19" fmla="*/ 338371 h 3429043"/>
                  <a:gd name="connsiteX20" fmla="*/ 5111496 w 6163056"/>
                  <a:gd name="connsiteY20" fmla="*/ 210355 h 3429043"/>
                  <a:gd name="connsiteX21" fmla="*/ 5559552 w 6163056"/>
                  <a:gd name="connsiteY21" fmla="*/ 109771 h 3429043"/>
                  <a:gd name="connsiteX22" fmla="*/ 5641848 w 6163056"/>
                  <a:gd name="connsiteY22" fmla="*/ 82339 h 3429043"/>
                  <a:gd name="connsiteX23" fmla="*/ 5724144 w 6163056"/>
                  <a:gd name="connsiteY23" fmla="*/ 64051 h 3429043"/>
                  <a:gd name="connsiteX24" fmla="*/ 5779008 w 6163056"/>
                  <a:gd name="connsiteY24" fmla="*/ 45763 h 3429043"/>
                  <a:gd name="connsiteX25" fmla="*/ 5879592 w 6163056"/>
                  <a:gd name="connsiteY25" fmla="*/ 27475 h 3429043"/>
                  <a:gd name="connsiteX26" fmla="*/ 5952744 w 6163056"/>
                  <a:gd name="connsiteY26" fmla="*/ 9187 h 3429043"/>
                  <a:gd name="connsiteX27" fmla="*/ 6144768 w 6163056"/>
                  <a:gd name="connsiteY27" fmla="*/ 43 h 3429043"/>
                  <a:gd name="connsiteX28" fmla="*/ 6144768 w 6163056"/>
                  <a:gd name="connsiteY28" fmla="*/ 43 h 3429043"/>
                  <a:gd name="connsiteX29" fmla="*/ 6163056 w 6163056"/>
                  <a:gd name="connsiteY29" fmla="*/ 749851 h 3429043"/>
                  <a:gd name="connsiteX30" fmla="*/ 5705856 w 6163056"/>
                  <a:gd name="connsiteY30" fmla="*/ 804715 h 3429043"/>
                  <a:gd name="connsiteX31" fmla="*/ 5239512 w 6163056"/>
                  <a:gd name="connsiteY31" fmla="*/ 887011 h 3429043"/>
                  <a:gd name="connsiteX32" fmla="*/ 4773168 w 6163056"/>
                  <a:gd name="connsiteY32" fmla="*/ 987595 h 3429043"/>
                  <a:gd name="connsiteX33" fmla="*/ 4261104 w 6163056"/>
                  <a:gd name="connsiteY33" fmla="*/ 1133899 h 3429043"/>
                  <a:gd name="connsiteX34" fmla="*/ 3840480 w 6163056"/>
                  <a:gd name="connsiteY34" fmla="*/ 1261915 h 3429043"/>
                  <a:gd name="connsiteX35" fmla="*/ 3291840 w 6163056"/>
                  <a:gd name="connsiteY35" fmla="*/ 1481371 h 3429043"/>
                  <a:gd name="connsiteX36" fmla="*/ 2779776 w 6163056"/>
                  <a:gd name="connsiteY36" fmla="*/ 1682539 h 3429043"/>
                  <a:gd name="connsiteX37" fmla="*/ 2386584 w 6163056"/>
                  <a:gd name="connsiteY37" fmla="*/ 1892851 h 3429043"/>
                  <a:gd name="connsiteX38" fmla="*/ 1938528 w 6163056"/>
                  <a:gd name="connsiteY38" fmla="*/ 2148883 h 3429043"/>
                  <a:gd name="connsiteX39" fmla="*/ 1371600 w 6163056"/>
                  <a:gd name="connsiteY39" fmla="*/ 2523787 h 3429043"/>
                  <a:gd name="connsiteX40" fmla="*/ 886968 w 6163056"/>
                  <a:gd name="connsiteY40" fmla="*/ 2843827 h 3429043"/>
                  <a:gd name="connsiteX41" fmla="*/ 347472 w 6163056"/>
                  <a:gd name="connsiteY41" fmla="*/ 3209587 h 3429043"/>
                  <a:gd name="connsiteX42" fmla="*/ 36576 w 6163056"/>
                  <a:gd name="connsiteY42" fmla="*/ 3429043 h 3429043"/>
                  <a:gd name="connsiteX43" fmla="*/ 0 w 6163056"/>
                  <a:gd name="connsiteY43" fmla="*/ 3374179 h 3429043"/>
                  <a:gd name="connsiteX0" fmla="*/ 0 w 6163056"/>
                  <a:gd name="connsiteY0" fmla="*/ 3374179 h 3429043"/>
                  <a:gd name="connsiteX1" fmla="*/ 393192 w 6163056"/>
                  <a:gd name="connsiteY1" fmla="*/ 3008419 h 3429043"/>
                  <a:gd name="connsiteX2" fmla="*/ 896112 w 6163056"/>
                  <a:gd name="connsiteY2" fmla="*/ 2569507 h 3429043"/>
                  <a:gd name="connsiteX3" fmla="*/ 1271016 w 6163056"/>
                  <a:gd name="connsiteY3" fmla="*/ 2258611 h 3429043"/>
                  <a:gd name="connsiteX4" fmla="*/ 1627632 w 6163056"/>
                  <a:gd name="connsiteY4" fmla="*/ 1975147 h 3429043"/>
                  <a:gd name="connsiteX5" fmla="*/ 2093976 w 6163056"/>
                  <a:gd name="connsiteY5" fmla="*/ 1636819 h 3429043"/>
                  <a:gd name="connsiteX6" fmla="*/ 2478024 w 6163056"/>
                  <a:gd name="connsiteY6" fmla="*/ 1353355 h 3429043"/>
                  <a:gd name="connsiteX7" fmla="*/ 2578608 w 6163056"/>
                  <a:gd name="connsiteY7" fmla="*/ 1307635 h 3429043"/>
                  <a:gd name="connsiteX8" fmla="*/ 2606040 w 6163056"/>
                  <a:gd name="connsiteY8" fmla="*/ 1289347 h 3429043"/>
                  <a:gd name="connsiteX9" fmla="*/ 2642616 w 6163056"/>
                  <a:gd name="connsiteY9" fmla="*/ 1271059 h 3429043"/>
                  <a:gd name="connsiteX10" fmla="*/ 2670048 w 6163056"/>
                  <a:gd name="connsiteY10" fmla="*/ 1252771 h 3429043"/>
                  <a:gd name="connsiteX11" fmla="*/ 2706624 w 6163056"/>
                  <a:gd name="connsiteY11" fmla="*/ 1243627 h 3429043"/>
                  <a:gd name="connsiteX12" fmla="*/ 2907792 w 6163056"/>
                  <a:gd name="connsiteY12" fmla="*/ 1170475 h 3429043"/>
                  <a:gd name="connsiteX13" fmla="*/ 3054096 w 6163056"/>
                  <a:gd name="connsiteY13" fmla="*/ 1051603 h 3429043"/>
                  <a:gd name="connsiteX14" fmla="*/ 3072384 w 6163056"/>
                  <a:gd name="connsiteY14" fmla="*/ 1024171 h 3429043"/>
                  <a:gd name="connsiteX15" fmla="*/ 3072384 w 6163056"/>
                  <a:gd name="connsiteY15" fmla="*/ 1024171 h 3429043"/>
                  <a:gd name="connsiteX16" fmla="*/ 3611880 w 6163056"/>
                  <a:gd name="connsiteY16" fmla="*/ 731563 h 3429043"/>
                  <a:gd name="connsiteX17" fmla="*/ 4096512 w 6163056"/>
                  <a:gd name="connsiteY17" fmla="*/ 530395 h 3429043"/>
                  <a:gd name="connsiteX18" fmla="*/ 4645152 w 6163056"/>
                  <a:gd name="connsiteY18" fmla="*/ 338371 h 3429043"/>
                  <a:gd name="connsiteX19" fmla="*/ 5111496 w 6163056"/>
                  <a:gd name="connsiteY19" fmla="*/ 210355 h 3429043"/>
                  <a:gd name="connsiteX20" fmla="*/ 5559552 w 6163056"/>
                  <a:gd name="connsiteY20" fmla="*/ 109771 h 3429043"/>
                  <a:gd name="connsiteX21" fmla="*/ 5641848 w 6163056"/>
                  <a:gd name="connsiteY21" fmla="*/ 82339 h 3429043"/>
                  <a:gd name="connsiteX22" fmla="*/ 5724144 w 6163056"/>
                  <a:gd name="connsiteY22" fmla="*/ 64051 h 3429043"/>
                  <a:gd name="connsiteX23" fmla="*/ 5779008 w 6163056"/>
                  <a:gd name="connsiteY23" fmla="*/ 45763 h 3429043"/>
                  <a:gd name="connsiteX24" fmla="*/ 5879592 w 6163056"/>
                  <a:gd name="connsiteY24" fmla="*/ 27475 h 3429043"/>
                  <a:gd name="connsiteX25" fmla="*/ 5952744 w 6163056"/>
                  <a:gd name="connsiteY25" fmla="*/ 9187 h 3429043"/>
                  <a:gd name="connsiteX26" fmla="*/ 6144768 w 6163056"/>
                  <a:gd name="connsiteY26" fmla="*/ 43 h 3429043"/>
                  <a:gd name="connsiteX27" fmla="*/ 6144768 w 6163056"/>
                  <a:gd name="connsiteY27" fmla="*/ 43 h 3429043"/>
                  <a:gd name="connsiteX28" fmla="*/ 6163056 w 6163056"/>
                  <a:gd name="connsiteY28" fmla="*/ 749851 h 3429043"/>
                  <a:gd name="connsiteX29" fmla="*/ 5705856 w 6163056"/>
                  <a:gd name="connsiteY29" fmla="*/ 804715 h 3429043"/>
                  <a:gd name="connsiteX30" fmla="*/ 5239512 w 6163056"/>
                  <a:gd name="connsiteY30" fmla="*/ 887011 h 3429043"/>
                  <a:gd name="connsiteX31" fmla="*/ 4773168 w 6163056"/>
                  <a:gd name="connsiteY31" fmla="*/ 987595 h 3429043"/>
                  <a:gd name="connsiteX32" fmla="*/ 4261104 w 6163056"/>
                  <a:gd name="connsiteY32" fmla="*/ 1133899 h 3429043"/>
                  <a:gd name="connsiteX33" fmla="*/ 3840480 w 6163056"/>
                  <a:gd name="connsiteY33" fmla="*/ 1261915 h 3429043"/>
                  <a:gd name="connsiteX34" fmla="*/ 3291840 w 6163056"/>
                  <a:gd name="connsiteY34" fmla="*/ 1481371 h 3429043"/>
                  <a:gd name="connsiteX35" fmla="*/ 2779776 w 6163056"/>
                  <a:gd name="connsiteY35" fmla="*/ 1682539 h 3429043"/>
                  <a:gd name="connsiteX36" fmla="*/ 2386584 w 6163056"/>
                  <a:gd name="connsiteY36" fmla="*/ 1892851 h 3429043"/>
                  <a:gd name="connsiteX37" fmla="*/ 1938528 w 6163056"/>
                  <a:gd name="connsiteY37" fmla="*/ 2148883 h 3429043"/>
                  <a:gd name="connsiteX38" fmla="*/ 1371600 w 6163056"/>
                  <a:gd name="connsiteY38" fmla="*/ 2523787 h 3429043"/>
                  <a:gd name="connsiteX39" fmla="*/ 886968 w 6163056"/>
                  <a:gd name="connsiteY39" fmla="*/ 2843827 h 3429043"/>
                  <a:gd name="connsiteX40" fmla="*/ 347472 w 6163056"/>
                  <a:gd name="connsiteY40" fmla="*/ 3209587 h 3429043"/>
                  <a:gd name="connsiteX41" fmla="*/ 36576 w 6163056"/>
                  <a:gd name="connsiteY41" fmla="*/ 3429043 h 3429043"/>
                  <a:gd name="connsiteX42" fmla="*/ 0 w 6163056"/>
                  <a:gd name="connsiteY42" fmla="*/ 3374179 h 3429043"/>
                  <a:gd name="connsiteX0" fmla="*/ 0 w 6163056"/>
                  <a:gd name="connsiteY0" fmla="*/ 3374179 h 3429043"/>
                  <a:gd name="connsiteX1" fmla="*/ 393192 w 6163056"/>
                  <a:gd name="connsiteY1" fmla="*/ 3008419 h 3429043"/>
                  <a:gd name="connsiteX2" fmla="*/ 896112 w 6163056"/>
                  <a:gd name="connsiteY2" fmla="*/ 2569507 h 3429043"/>
                  <a:gd name="connsiteX3" fmla="*/ 1271016 w 6163056"/>
                  <a:gd name="connsiteY3" fmla="*/ 2258611 h 3429043"/>
                  <a:gd name="connsiteX4" fmla="*/ 1627632 w 6163056"/>
                  <a:gd name="connsiteY4" fmla="*/ 1975147 h 3429043"/>
                  <a:gd name="connsiteX5" fmla="*/ 2093976 w 6163056"/>
                  <a:gd name="connsiteY5" fmla="*/ 1636819 h 3429043"/>
                  <a:gd name="connsiteX6" fmla="*/ 2478024 w 6163056"/>
                  <a:gd name="connsiteY6" fmla="*/ 1353355 h 3429043"/>
                  <a:gd name="connsiteX7" fmla="*/ 2578608 w 6163056"/>
                  <a:gd name="connsiteY7" fmla="*/ 1307635 h 3429043"/>
                  <a:gd name="connsiteX8" fmla="*/ 2606040 w 6163056"/>
                  <a:gd name="connsiteY8" fmla="*/ 1289347 h 3429043"/>
                  <a:gd name="connsiteX9" fmla="*/ 2642616 w 6163056"/>
                  <a:gd name="connsiteY9" fmla="*/ 1271059 h 3429043"/>
                  <a:gd name="connsiteX10" fmla="*/ 2670048 w 6163056"/>
                  <a:gd name="connsiteY10" fmla="*/ 1252771 h 3429043"/>
                  <a:gd name="connsiteX11" fmla="*/ 2706624 w 6163056"/>
                  <a:gd name="connsiteY11" fmla="*/ 1243627 h 3429043"/>
                  <a:gd name="connsiteX12" fmla="*/ 3054096 w 6163056"/>
                  <a:gd name="connsiteY12" fmla="*/ 1051603 h 3429043"/>
                  <a:gd name="connsiteX13" fmla="*/ 3072384 w 6163056"/>
                  <a:gd name="connsiteY13" fmla="*/ 1024171 h 3429043"/>
                  <a:gd name="connsiteX14" fmla="*/ 3072384 w 6163056"/>
                  <a:gd name="connsiteY14" fmla="*/ 1024171 h 3429043"/>
                  <a:gd name="connsiteX15" fmla="*/ 3611880 w 6163056"/>
                  <a:gd name="connsiteY15" fmla="*/ 731563 h 3429043"/>
                  <a:gd name="connsiteX16" fmla="*/ 4096512 w 6163056"/>
                  <a:gd name="connsiteY16" fmla="*/ 530395 h 3429043"/>
                  <a:gd name="connsiteX17" fmla="*/ 4645152 w 6163056"/>
                  <a:gd name="connsiteY17" fmla="*/ 338371 h 3429043"/>
                  <a:gd name="connsiteX18" fmla="*/ 5111496 w 6163056"/>
                  <a:gd name="connsiteY18" fmla="*/ 210355 h 3429043"/>
                  <a:gd name="connsiteX19" fmla="*/ 5559552 w 6163056"/>
                  <a:gd name="connsiteY19" fmla="*/ 109771 h 3429043"/>
                  <a:gd name="connsiteX20" fmla="*/ 5641848 w 6163056"/>
                  <a:gd name="connsiteY20" fmla="*/ 82339 h 3429043"/>
                  <a:gd name="connsiteX21" fmla="*/ 5724144 w 6163056"/>
                  <a:gd name="connsiteY21" fmla="*/ 64051 h 3429043"/>
                  <a:gd name="connsiteX22" fmla="*/ 5779008 w 6163056"/>
                  <a:gd name="connsiteY22" fmla="*/ 45763 h 3429043"/>
                  <a:gd name="connsiteX23" fmla="*/ 5879592 w 6163056"/>
                  <a:gd name="connsiteY23" fmla="*/ 27475 h 3429043"/>
                  <a:gd name="connsiteX24" fmla="*/ 5952744 w 6163056"/>
                  <a:gd name="connsiteY24" fmla="*/ 9187 h 3429043"/>
                  <a:gd name="connsiteX25" fmla="*/ 6144768 w 6163056"/>
                  <a:gd name="connsiteY25" fmla="*/ 43 h 3429043"/>
                  <a:gd name="connsiteX26" fmla="*/ 6144768 w 6163056"/>
                  <a:gd name="connsiteY26" fmla="*/ 43 h 3429043"/>
                  <a:gd name="connsiteX27" fmla="*/ 6163056 w 6163056"/>
                  <a:gd name="connsiteY27" fmla="*/ 749851 h 3429043"/>
                  <a:gd name="connsiteX28" fmla="*/ 5705856 w 6163056"/>
                  <a:gd name="connsiteY28" fmla="*/ 804715 h 3429043"/>
                  <a:gd name="connsiteX29" fmla="*/ 5239512 w 6163056"/>
                  <a:gd name="connsiteY29" fmla="*/ 887011 h 3429043"/>
                  <a:gd name="connsiteX30" fmla="*/ 4773168 w 6163056"/>
                  <a:gd name="connsiteY30" fmla="*/ 987595 h 3429043"/>
                  <a:gd name="connsiteX31" fmla="*/ 4261104 w 6163056"/>
                  <a:gd name="connsiteY31" fmla="*/ 1133899 h 3429043"/>
                  <a:gd name="connsiteX32" fmla="*/ 3840480 w 6163056"/>
                  <a:gd name="connsiteY32" fmla="*/ 1261915 h 3429043"/>
                  <a:gd name="connsiteX33" fmla="*/ 3291840 w 6163056"/>
                  <a:gd name="connsiteY33" fmla="*/ 1481371 h 3429043"/>
                  <a:gd name="connsiteX34" fmla="*/ 2779776 w 6163056"/>
                  <a:gd name="connsiteY34" fmla="*/ 1682539 h 3429043"/>
                  <a:gd name="connsiteX35" fmla="*/ 2386584 w 6163056"/>
                  <a:gd name="connsiteY35" fmla="*/ 1892851 h 3429043"/>
                  <a:gd name="connsiteX36" fmla="*/ 1938528 w 6163056"/>
                  <a:gd name="connsiteY36" fmla="*/ 2148883 h 3429043"/>
                  <a:gd name="connsiteX37" fmla="*/ 1371600 w 6163056"/>
                  <a:gd name="connsiteY37" fmla="*/ 2523787 h 3429043"/>
                  <a:gd name="connsiteX38" fmla="*/ 886968 w 6163056"/>
                  <a:gd name="connsiteY38" fmla="*/ 2843827 h 3429043"/>
                  <a:gd name="connsiteX39" fmla="*/ 347472 w 6163056"/>
                  <a:gd name="connsiteY39" fmla="*/ 3209587 h 3429043"/>
                  <a:gd name="connsiteX40" fmla="*/ 36576 w 6163056"/>
                  <a:gd name="connsiteY40" fmla="*/ 3429043 h 3429043"/>
                  <a:gd name="connsiteX41" fmla="*/ 0 w 6163056"/>
                  <a:gd name="connsiteY41" fmla="*/ 3374179 h 3429043"/>
                  <a:gd name="connsiteX0" fmla="*/ 0 w 6163056"/>
                  <a:gd name="connsiteY0" fmla="*/ 3374179 h 3429043"/>
                  <a:gd name="connsiteX1" fmla="*/ 393192 w 6163056"/>
                  <a:gd name="connsiteY1" fmla="*/ 3008419 h 3429043"/>
                  <a:gd name="connsiteX2" fmla="*/ 896112 w 6163056"/>
                  <a:gd name="connsiteY2" fmla="*/ 2569507 h 3429043"/>
                  <a:gd name="connsiteX3" fmla="*/ 1271016 w 6163056"/>
                  <a:gd name="connsiteY3" fmla="*/ 2258611 h 3429043"/>
                  <a:gd name="connsiteX4" fmla="*/ 1627632 w 6163056"/>
                  <a:gd name="connsiteY4" fmla="*/ 1975147 h 3429043"/>
                  <a:gd name="connsiteX5" fmla="*/ 2093976 w 6163056"/>
                  <a:gd name="connsiteY5" fmla="*/ 1636819 h 3429043"/>
                  <a:gd name="connsiteX6" fmla="*/ 2478024 w 6163056"/>
                  <a:gd name="connsiteY6" fmla="*/ 1353355 h 3429043"/>
                  <a:gd name="connsiteX7" fmla="*/ 2578608 w 6163056"/>
                  <a:gd name="connsiteY7" fmla="*/ 1307635 h 3429043"/>
                  <a:gd name="connsiteX8" fmla="*/ 2606040 w 6163056"/>
                  <a:gd name="connsiteY8" fmla="*/ 1289347 h 3429043"/>
                  <a:gd name="connsiteX9" fmla="*/ 2642616 w 6163056"/>
                  <a:gd name="connsiteY9" fmla="*/ 1271059 h 3429043"/>
                  <a:gd name="connsiteX10" fmla="*/ 2670048 w 6163056"/>
                  <a:gd name="connsiteY10" fmla="*/ 1252771 h 3429043"/>
                  <a:gd name="connsiteX11" fmla="*/ 3054096 w 6163056"/>
                  <a:gd name="connsiteY11" fmla="*/ 1051603 h 3429043"/>
                  <a:gd name="connsiteX12" fmla="*/ 3072384 w 6163056"/>
                  <a:gd name="connsiteY12" fmla="*/ 1024171 h 3429043"/>
                  <a:gd name="connsiteX13" fmla="*/ 3072384 w 6163056"/>
                  <a:gd name="connsiteY13" fmla="*/ 1024171 h 3429043"/>
                  <a:gd name="connsiteX14" fmla="*/ 3611880 w 6163056"/>
                  <a:gd name="connsiteY14" fmla="*/ 731563 h 3429043"/>
                  <a:gd name="connsiteX15" fmla="*/ 4096512 w 6163056"/>
                  <a:gd name="connsiteY15" fmla="*/ 530395 h 3429043"/>
                  <a:gd name="connsiteX16" fmla="*/ 4645152 w 6163056"/>
                  <a:gd name="connsiteY16" fmla="*/ 338371 h 3429043"/>
                  <a:gd name="connsiteX17" fmla="*/ 5111496 w 6163056"/>
                  <a:gd name="connsiteY17" fmla="*/ 210355 h 3429043"/>
                  <a:gd name="connsiteX18" fmla="*/ 5559552 w 6163056"/>
                  <a:gd name="connsiteY18" fmla="*/ 109771 h 3429043"/>
                  <a:gd name="connsiteX19" fmla="*/ 5641848 w 6163056"/>
                  <a:gd name="connsiteY19" fmla="*/ 82339 h 3429043"/>
                  <a:gd name="connsiteX20" fmla="*/ 5724144 w 6163056"/>
                  <a:gd name="connsiteY20" fmla="*/ 64051 h 3429043"/>
                  <a:gd name="connsiteX21" fmla="*/ 5779008 w 6163056"/>
                  <a:gd name="connsiteY21" fmla="*/ 45763 h 3429043"/>
                  <a:gd name="connsiteX22" fmla="*/ 5879592 w 6163056"/>
                  <a:gd name="connsiteY22" fmla="*/ 27475 h 3429043"/>
                  <a:gd name="connsiteX23" fmla="*/ 5952744 w 6163056"/>
                  <a:gd name="connsiteY23" fmla="*/ 9187 h 3429043"/>
                  <a:gd name="connsiteX24" fmla="*/ 6144768 w 6163056"/>
                  <a:gd name="connsiteY24" fmla="*/ 43 h 3429043"/>
                  <a:gd name="connsiteX25" fmla="*/ 6144768 w 6163056"/>
                  <a:gd name="connsiteY25" fmla="*/ 43 h 3429043"/>
                  <a:gd name="connsiteX26" fmla="*/ 6163056 w 6163056"/>
                  <a:gd name="connsiteY26" fmla="*/ 749851 h 3429043"/>
                  <a:gd name="connsiteX27" fmla="*/ 5705856 w 6163056"/>
                  <a:gd name="connsiteY27" fmla="*/ 804715 h 3429043"/>
                  <a:gd name="connsiteX28" fmla="*/ 5239512 w 6163056"/>
                  <a:gd name="connsiteY28" fmla="*/ 887011 h 3429043"/>
                  <a:gd name="connsiteX29" fmla="*/ 4773168 w 6163056"/>
                  <a:gd name="connsiteY29" fmla="*/ 987595 h 3429043"/>
                  <a:gd name="connsiteX30" fmla="*/ 4261104 w 6163056"/>
                  <a:gd name="connsiteY30" fmla="*/ 1133899 h 3429043"/>
                  <a:gd name="connsiteX31" fmla="*/ 3840480 w 6163056"/>
                  <a:gd name="connsiteY31" fmla="*/ 1261915 h 3429043"/>
                  <a:gd name="connsiteX32" fmla="*/ 3291840 w 6163056"/>
                  <a:gd name="connsiteY32" fmla="*/ 1481371 h 3429043"/>
                  <a:gd name="connsiteX33" fmla="*/ 2779776 w 6163056"/>
                  <a:gd name="connsiteY33" fmla="*/ 1682539 h 3429043"/>
                  <a:gd name="connsiteX34" fmla="*/ 2386584 w 6163056"/>
                  <a:gd name="connsiteY34" fmla="*/ 1892851 h 3429043"/>
                  <a:gd name="connsiteX35" fmla="*/ 1938528 w 6163056"/>
                  <a:gd name="connsiteY35" fmla="*/ 2148883 h 3429043"/>
                  <a:gd name="connsiteX36" fmla="*/ 1371600 w 6163056"/>
                  <a:gd name="connsiteY36" fmla="*/ 2523787 h 3429043"/>
                  <a:gd name="connsiteX37" fmla="*/ 886968 w 6163056"/>
                  <a:gd name="connsiteY37" fmla="*/ 2843827 h 3429043"/>
                  <a:gd name="connsiteX38" fmla="*/ 347472 w 6163056"/>
                  <a:gd name="connsiteY38" fmla="*/ 3209587 h 3429043"/>
                  <a:gd name="connsiteX39" fmla="*/ 36576 w 6163056"/>
                  <a:gd name="connsiteY39" fmla="*/ 3429043 h 3429043"/>
                  <a:gd name="connsiteX40" fmla="*/ 0 w 6163056"/>
                  <a:gd name="connsiteY40" fmla="*/ 3374179 h 3429043"/>
                  <a:gd name="connsiteX0" fmla="*/ 0 w 6163056"/>
                  <a:gd name="connsiteY0" fmla="*/ 3374179 h 3429043"/>
                  <a:gd name="connsiteX1" fmla="*/ 393192 w 6163056"/>
                  <a:gd name="connsiteY1" fmla="*/ 3008419 h 3429043"/>
                  <a:gd name="connsiteX2" fmla="*/ 896112 w 6163056"/>
                  <a:gd name="connsiteY2" fmla="*/ 2569507 h 3429043"/>
                  <a:gd name="connsiteX3" fmla="*/ 1271016 w 6163056"/>
                  <a:gd name="connsiteY3" fmla="*/ 2258611 h 3429043"/>
                  <a:gd name="connsiteX4" fmla="*/ 1627632 w 6163056"/>
                  <a:gd name="connsiteY4" fmla="*/ 1975147 h 3429043"/>
                  <a:gd name="connsiteX5" fmla="*/ 2093976 w 6163056"/>
                  <a:gd name="connsiteY5" fmla="*/ 1636819 h 3429043"/>
                  <a:gd name="connsiteX6" fmla="*/ 2478024 w 6163056"/>
                  <a:gd name="connsiteY6" fmla="*/ 1353355 h 3429043"/>
                  <a:gd name="connsiteX7" fmla="*/ 2578608 w 6163056"/>
                  <a:gd name="connsiteY7" fmla="*/ 1307635 h 3429043"/>
                  <a:gd name="connsiteX8" fmla="*/ 2606040 w 6163056"/>
                  <a:gd name="connsiteY8" fmla="*/ 1289347 h 3429043"/>
                  <a:gd name="connsiteX9" fmla="*/ 2642616 w 6163056"/>
                  <a:gd name="connsiteY9" fmla="*/ 1271059 h 3429043"/>
                  <a:gd name="connsiteX10" fmla="*/ 3054096 w 6163056"/>
                  <a:gd name="connsiteY10" fmla="*/ 1051603 h 3429043"/>
                  <a:gd name="connsiteX11" fmla="*/ 3072384 w 6163056"/>
                  <a:gd name="connsiteY11" fmla="*/ 1024171 h 3429043"/>
                  <a:gd name="connsiteX12" fmla="*/ 3072384 w 6163056"/>
                  <a:gd name="connsiteY12" fmla="*/ 1024171 h 3429043"/>
                  <a:gd name="connsiteX13" fmla="*/ 3611880 w 6163056"/>
                  <a:gd name="connsiteY13" fmla="*/ 731563 h 3429043"/>
                  <a:gd name="connsiteX14" fmla="*/ 4096512 w 6163056"/>
                  <a:gd name="connsiteY14" fmla="*/ 530395 h 3429043"/>
                  <a:gd name="connsiteX15" fmla="*/ 4645152 w 6163056"/>
                  <a:gd name="connsiteY15" fmla="*/ 338371 h 3429043"/>
                  <a:gd name="connsiteX16" fmla="*/ 5111496 w 6163056"/>
                  <a:gd name="connsiteY16" fmla="*/ 210355 h 3429043"/>
                  <a:gd name="connsiteX17" fmla="*/ 5559552 w 6163056"/>
                  <a:gd name="connsiteY17" fmla="*/ 109771 h 3429043"/>
                  <a:gd name="connsiteX18" fmla="*/ 5641848 w 6163056"/>
                  <a:gd name="connsiteY18" fmla="*/ 82339 h 3429043"/>
                  <a:gd name="connsiteX19" fmla="*/ 5724144 w 6163056"/>
                  <a:gd name="connsiteY19" fmla="*/ 64051 h 3429043"/>
                  <a:gd name="connsiteX20" fmla="*/ 5779008 w 6163056"/>
                  <a:gd name="connsiteY20" fmla="*/ 45763 h 3429043"/>
                  <a:gd name="connsiteX21" fmla="*/ 5879592 w 6163056"/>
                  <a:gd name="connsiteY21" fmla="*/ 27475 h 3429043"/>
                  <a:gd name="connsiteX22" fmla="*/ 5952744 w 6163056"/>
                  <a:gd name="connsiteY22" fmla="*/ 9187 h 3429043"/>
                  <a:gd name="connsiteX23" fmla="*/ 6144768 w 6163056"/>
                  <a:gd name="connsiteY23" fmla="*/ 43 h 3429043"/>
                  <a:gd name="connsiteX24" fmla="*/ 6144768 w 6163056"/>
                  <a:gd name="connsiteY24" fmla="*/ 43 h 3429043"/>
                  <a:gd name="connsiteX25" fmla="*/ 6163056 w 6163056"/>
                  <a:gd name="connsiteY25" fmla="*/ 749851 h 3429043"/>
                  <a:gd name="connsiteX26" fmla="*/ 5705856 w 6163056"/>
                  <a:gd name="connsiteY26" fmla="*/ 804715 h 3429043"/>
                  <a:gd name="connsiteX27" fmla="*/ 5239512 w 6163056"/>
                  <a:gd name="connsiteY27" fmla="*/ 887011 h 3429043"/>
                  <a:gd name="connsiteX28" fmla="*/ 4773168 w 6163056"/>
                  <a:gd name="connsiteY28" fmla="*/ 987595 h 3429043"/>
                  <a:gd name="connsiteX29" fmla="*/ 4261104 w 6163056"/>
                  <a:gd name="connsiteY29" fmla="*/ 1133899 h 3429043"/>
                  <a:gd name="connsiteX30" fmla="*/ 3840480 w 6163056"/>
                  <a:gd name="connsiteY30" fmla="*/ 1261915 h 3429043"/>
                  <a:gd name="connsiteX31" fmla="*/ 3291840 w 6163056"/>
                  <a:gd name="connsiteY31" fmla="*/ 1481371 h 3429043"/>
                  <a:gd name="connsiteX32" fmla="*/ 2779776 w 6163056"/>
                  <a:gd name="connsiteY32" fmla="*/ 1682539 h 3429043"/>
                  <a:gd name="connsiteX33" fmla="*/ 2386584 w 6163056"/>
                  <a:gd name="connsiteY33" fmla="*/ 1892851 h 3429043"/>
                  <a:gd name="connsiteX34" fmla="*/ 1938528 w 6163056"/>
                  <a:gd name="connsiteY34" fmla="*/ 2148883 h 3429043"/>
                  <a:gd name="connsiteX35" fmla="*/ 1371600 w 6163056"/>
                  <a:gd name="connsiteY35" fmla="*/ 2523787 h 3429043"/>
                  <a:gd name="connsiteX36" fmla="*/ 886968 w 6163056"/>
                  <a:gd name="connsiteY36" fmla="*/ 2843827 h 3429043"/>
                  <a:gd name="connsiteX37" fmla="*/ 347472 w 6163056"/>
                  <a:gd name="connsiteY37" fmla="*/ 3209587 h 3429043"/>
                  <a:gd name="connsiteX38" fmla="*/ 36576 w 6163056"/>
                  <a:gd name="connsiteY38" fmla="*/ 3429043 h 3429043"/>
                  <a:gd name="connsiteX39" fmla="*/ 0 w 6163056"/>
                  <a:gd name="connsiteY39" fmla="*/ 3374179 h 3429043"/>
                  <a:gd name="connsiteX0" fmla="*/ 0 w 6163056"/>
                  <a:gd name="connsiteY0" fmla="*/ 3374179 h 3429043"/>
                  <a:gd name="connsiteX1" fmla="*/ 393192 w 6163056"/>
                  <a:gd name="connsiteY1" fmla="*/ 3008419 h 3429043"/>
                  <a:gd name="connsiteX2" fmla="*/ 896112 w 6163056"/>
                  <a:gd name="connsiteY2" fmla="*/ 2569507 h 3429043"/>
                  <a:gd name="connsiteX3" fmla="*/ 1271016 w 6163056"/>
                  <a:gd name="connsiteY3" fmla="*/ 2258611 h 3429043"/>
                  <a:gd name="connsiteX4" fmla="*/ 1627632 w 6163056"/>
                  <a:gd name="connsiteY4" fmla="*/ 1975147 h 3429043"/>
                  <a:gd name="connsiteX5" fmla="*/ 2093976 w 6163056"/>
                  <a:gd name="connsiteY5" fmla="*/ 1636819 h 3429043"/>
                  <a:gd name="connsiteX6" fmla="*/ 2478024 w 6163056"/>
                  <a:gd name="connsiteY6" fmla="*/ 1353355 h 3429043"/>
                  <a:gd name="connsiteX7" fmla="*/ 2578608 w 6163056"/>
                  <a:gd name="connsiteY7" fmla="*/ 1307635 h 3429043"/>
                  <a:gd name="connsiteX8" fmla="*/ 2606040 w 6163056"/>
                  <a:gd name="connsiteY8" fmla="*/ 1289347 h 3429043"/>
                  <a:gd name="connsiteX9" fmla="*/ 3054096 w 6163056"/>
                  <a:gd name="connsiteY9" fmla="*/ 1051603 h 3429043"/>
                  <a:gd name="connsiteX10" fmla="*/ 3072384 w 6163056"/>
                  <a:gd name="connsiteY10" fmla="*/ 1024171 h 3429043"/>
                  <a:gd name="connsiteX11" fmla="*/ 3072384 w 6163056"/>
                  <a:gd name="connsiteY11" fmla="*/ 1024171 h 3429043"/>
                  <a:gd name="connsiteX12" fmla="*/ 3611880 w 6163056"/>
                  <a:gd name="connsiteY12" fmla="*/ 731563 h 3429043"/>
                  <a:gd name="connsiteX13" fmla="*/ 4096512 w 6163056"/>
                  <a:gd name="connsiteY13" fmla="*/ 530395 h 3429043"/>
                  <a:gd name="connsiteX14" fmla="*/ 4645152 w 6163056"/>
                  <a:gd name="connsiteY14" fmla="*/ 338371 h 3429043"/>
                  <a:gd name="connsiteX15" fmla="*/ 5111496 w 6163056"/>
                  <a:gd name="connsiteY15" fmla="*/ 210355 h 3429043"/>
                  <a:gd name="connsiteX16" fmla="*/ 5559552 w 6163056"/>
                  <a:gd name="connsiteY16" fmla="*/ 109771 h 3429043"/>
                  <a:gd name="connsiteX17" fmla="*/ 5641848 w 6163056"/>
                  <a:gd name="connsiteY17" fmla="*/ 82339 h 3429043"/>
                  <a:gd name="connsiteX18" fmla="*/ 5724144 w 6163056"/>
                  <a:gd name="connsiteY18" fmla="*/ 64051 h 3429043"/>
                  <a:gd name="connsiteX19" fmla="*/ 5779008 w 6163056"/>
                  <a:gd name="connsiteY19" fmla="*/ 45763 h 3429043"/>
                  <a:gd name="connsiteX20" fmla="*/ 5879592 w 6163056"/>
                  <a:gd name="connsiteY20" fmla="*/ 27475 h 3429043"/>
                  <a:gd name="connsiteX21" fmla="*/ 5952744 w 6163056"/>
                  <a:gd name="connsiteY21" fmla="*/ 9187 h 3429043"/>
                  <a:gd name="connsiteX22" fmla="*/ 6144768 w 6163056"/>
                  <a:gd name="connsiteY22" fmla="*/ 43 h 3429043"/>
                  <a:gd name="connsiteX23" fmla="*/ 6144768 w 6163056"/>
                  <a:gd name="connsiteY23" fmla="*/ 43 h 3429043"/>
                  <a:gd name="connsiteX24" fmla="*/ 6163056 w 6163056"/>
                  <a:gd name="connsiteY24" fmla="*/ 749851 h 3429043"/>
                  <a:gd name="connsiteX25" fmla="*/ 5705856 w 6163056"/>
                  <a:gd name="connsiteY25" fmla="*/ 804715 h 3429043"/>
                  <a:gd name="connsiteX26" fmla="*/ 5239512 w 6163056"/>
                  <a:gd name="connsiteY26" fmla="*/ 887011 h 3429043"/>
                  <a:gd name="connsiteX27" fmla="*/ 4773168 w 6163056"/>
                  <a:gd name="connsiteY27" fmla="*/ 987595 h 3429043"/>
                  <a:gd name="connsiteX28" fmla="*/ 4261104 w 6163056"/>
                  <a:gd name="connsiteY28" fmla="*/ 1133899 h 3429043"/>
                  <a:gd name="connsiteX29" fmla="*/ 3840480 w 6163056"/>
                  <a:gd name="connsiteY29" fmla="*/ 1261915 h 3429043"/>
                  <a:gd name="connsiteX30" fmla="*/ 3291840 w 6163056"/>
                  <a:gd name="connsiteY30" fmla="*/ 1481371 h 3429043"/>
                  <a:gd name="connsiteX31" fmla="*/ 2779776 w 6163056"/>
                  <a:gd name="connsiteY31" fmla="*/ 1682539 h 3429043"/>
                  <a:gd name="connsiteX32" fmla="*/ 2386584 w 6163056"/>
                  <a:gd name="connsiteY32" fmla="*/ 1892851 h 3429043"/>
                  <a:gd name="connsiteX33" fmla="*/ 1938528 w 6163056"/>
                  <a:gd name="connsiteY33" fmla="*/ 2148883 h 3429043"/>
                  <a:gd name="connsiteX34" fmla="*/ 1371600 w 6163056"/>
                  <a:gd name="connsiteY34" fmla="*/ 2523787 h 3429043"/>
                  <a:gd name="connsiteX35" fmla="*/ 886968 w 6163056"/>
                  <a:gd name="connsiteY35" fmla="*/ 2843827 h 3429043"/>
                  <a:gd name="connsiteX36" fmla="*/ 347472 w 6163056"/>
                  <a:gd name="connsiteY36" fmla="*/ 3209587 h 3429043"/>
                  <a:gd name="connsiteX37" fmla="*/ 36576 w 6163056"/>
                  <a:gd name="connsiteY37" fmla="*/ 3429043 h 3429043"/>
                  <a:gd name="connsiteX38" fmla="*/ 0 w 6163056"/>
                  <a:gd name="connsiteY38" fmla="*/ 3374179 h 3429043"/>
                  <a:gd name="connsiteX0" fmla="*/ 0 w 6163056"/>
                  <a:gd name="connsiteY0" fmla="*/ 3374179 h 3429043"/>
                  <a:gd name="connsiteX1" fmla="*/ 393192 w 6163056"/>
                  <a:gd name="connsiteY1" fmla="*/ 3008419 h 3429043"/>
                  <a:gd name="connsiteX2" fmla="*/ 896112 w 6163056"/>
                  <a:gd name="connsiteY2" fmla="*/ 2569507 h 3429043"/>
                  <a:gd name="connsiteX3" fmla="*/ 1271016 w 6163056"/>
                  <a:gd name="connsiteY3" fmla="*/ 2258611 h 3429043"/>
                  <a:gd name="connsiteX4" fmla="*/ 1627632 w 6163056"/>
                  <a:gd name="connsiteY4" fmla="*/ 1975147 h 3429043"/>
                  <a:gd name="connsiteX5" fmla="*/ 2093976 w 6163056"/>
                  <a:gd name="connsiteY5" fmla="*/ 1636819 h 3429043"/>
                  <a:gd name="connsiteX6" fmla="*/ 2478024 w 6163056"/>
                  <a:gd name="connsiteY6" fmla="*/ 1353355 h 3429043"/>
                  <a:gd name="connsiteX7" fmla="*/ 2578608 w 6163056"/>
                  <a:gd name="connsiteY7" fmla="*/ 1307635 h 3429043"/>
                  <a:gd name="connsiteX8" fmla="*/ 3054096 w 6163056"/>
                  <a:gd name="connsiteY8" fmla="*/ 1051603 h 3429043"/>
                  <a:gd name="connsiteX9" fmla="*/ 3072384 w 6163056"/>
                  <a:gd name="connsiteY9" fmla="*/ 1024171 h 3429043"/>
                  <a:gd name="connsiteX10" fmla="*/ 3072384 w 6163056"/>
                  <a:gd name="connsiteY10" fmla="*/ 1024171 h 3429043"/>
                  <a:gd name="connsiteX11" fmla="*/ 3611880 w 6163056"/>
                  <a:gd name="connsiteY11" fmla="*/ 731563 h 3429043"/>
                  <a:gd name="connsiteX12" fmla="*/ 4096512 w 6163056"/>
                  <a:gd name="connsiteY12" fmla="*/ 530395 h 3429043"/>
                  <a:gd name="connsiteX13" fmla="*/ 4645152 w 6163056"/>
                  <a:gd name="connsiteY13" fmla="*/ 338371 h 3429043"/>
                  <a:gd name="connsiteX14" fmla="*/ 5111496 w 6163056"/>
                  <a:gd name="connsiteY14" fmla="*/ 210355 h 3429043"/>
                  <a:gd name="connsiteX15" fmla="*/ 5559552 w 6163056"/>
                  <a:gd name="connsiteY15" fmla="*/ 109771 h 3429043"/>
                  <a:gd name="connsiteX16" fmla="*/ 5641848 w 6163056"/>
                  <a:gd name="connsiteY16" fmla="*/ 82339 h 3429043"/>
                  <a:gd name="connsiteX17" fmla="*/ 5724144 w 6163056"/>
                  <a:gd name="connsiteY17" fmla="*/ 64051 h 3429043"/>
                  <a:gd name="connsiteX18" fmla="*/ 5779008 w 6163056"/>
                  <a:gd name="connsiteY18" fmla="*/ 45763 h 3429043"/>
                  <a:gd name="connsiteX19" fmla="*/ 5879592 w 6163056"/>
                  <a:gd name="connsiteY19" fmla="*/ 27475 h 3429043"/>
                  <a:gd name="connsiteX20" fmla="*/ 5952744 w 6163056"/>
                  <a:gd name="connsiteY20" fmla="*/ 9187 h 3429043"/>
                  <a:gd name="connsiteX21" fmla="*/ 6144768 w 6163056"/>
                  <a:gd name="connsiteY21" fmla="*/ 43 h 3429043"/>
                  <a:gd name="connsiteX22" fmla="*/ 6144768 w 6163056"/>
                  <a:gd name="connsiteY22" fmla="*/ 43 h 3429043"/>
                  <a:gd name="connsiteX23" fmla="*/ 6163056 w 6163056"/>
                  <a:gd name="connsiteY23" fmla="*/ 749851 h 3429043"/>
                  <a:gd name="connsiteX24" fmla="*/ 5705856 w 6163056"/>
                  <a:gd name="connsiteY24" fmla="*/ 804715 h 3429043"/>
                  <a:gd name="connsiteX25" fmla="*/ 5239512 w 6163056"/>
                  <a:gd name="connsiteY25" fmla="*/ 887011 h 3429043"/>
                  <a:gd name="connsiteX26" fmla="*/ 4773168 w 6163056"/>
                  <a:gd name="connsiteY26" fmla="*/ 987595 h 3429043"/>
                  <a:gd name="connsiteX27" fmla="*/ 4261104 w 6163056"/>
                  <a:gd name="connsiteY27" fmla="*/ 1133899 h 3429043"/>
                  <a:gd name="connsiteX28" fmla="*/ 3840480 w 6163056"/>
                  <a:gd name="connsiteY28" fmla="*/ 1261915 h 3429043"/>
                  <a:gd name="connsiteX29" fmla="*/ 3291840 w 6163056"/>
                  <a:gd name="connsiteY29" fmla="*/ 1481371 h 3429043"/>
                  <a:gd name="connsiteX30" fmla="*/ 2779776 w 6163056"/>
                  <a:gd name="connsiteY30" fmla="*/ 1682539 h 3429043"/>
                  <a:gd name="connsiteX31" fmla="*/ 2386584 w 6163056"/>
                  <a:gd name="connsiteY31" fmla="*/ 1892851 h 3429043"/>
                  <a:gd name="connsiteX32" fmla="*/ 1938528 w 6163056"/>
                  <a:gd name="connsiteY32" fmla="*/ 2148883 h 3429043"/>
                  <a:gd name="connsiteX33" fmla="*/ 1371600 w 6163056"/>
                  <a:gd name="connsiteY33" fmla="*/ 2523787 h 3429043"/>
                  <a:gd name="connsiteX34" fmla="*/ 886968 w 6163056"/>
                  <a:gd name="connsiteY34" fmla="*/ 2843827 h 3429043"/>
                  <a:gd name="connsiteX35" fmla="*/ 347472 w 6163056"/>
                  <a:gd name="connsiteY35" fmla="*/ 3209587 h 3429043"/>
                  <a:gd name="connsiteX36" fmla="*/ 36576 w 6163056"/>
                  <a:gd name="connsiteY36" fmla="*/ 3429043 h 3429043"/>
                  <a:gd name="connsiteX37" fmla="*/ 0 w 6163056"/>
                  <a:gd name="connsiteY37" fmla="*/ 3374179 h 3429043"/>
                  <a:gd name="connsiteX0" fmla="*/ 0 w 6163056"/>
                  <a:gd name="connsiteY0" fmla="*/ 3374179 h 3429043"/>
                  <a:gd name="connsiteX1" fmla="*/ 393192 w 6163056"/>
                  <a:gd name="connsiteY1" fmla="*/ 3008419 h 3429043"/>
                  <a:gd name="connsiteX2" fmla="*/ 896112 w 6163056"/>
                  <a:gd name="connsiteY2" fmla="*/ 2569507 h 3429043"/>
                  <a:gd name="connsiteX3" fmla="*/ 1271016 w 6163056"/>
                  <a:gd name="connsiteY3" fmla="*/ 2258611 h 3429043"/>
                  <a:gd name="connsiteX4" fmla="*/ 1627632 w 6163056"/>
                  <a:gd name="connsiteY4" fmla="*/ 1975147 h 3429043"/>
                  <a:gd name="connsiteX5" fmla="*/ 2093976 w 6163056"/>
                  <a:gd name="connsiteY5" fmla="*/ 1636819 h 3429043"/>
                  <a:gd name="connsiteX6" fmla="*/ 2478024 w 6163056"/>
                  <a:gd name="connsiteY6" fmla="*/ 1353355 h 3429043"/>
                  <a:gd name="connsiteX7" fmla="*/ 3054096 w 6163056"/>
                  <a:gd name="connsiteY7" fmla="*/ 1051603 h 3429043"/>
                  <a:gd name="connsiteX8" fmla="*/ 3072384 w 6163056"/>
                  <a:gd name="connsiteY8" fmla="*/ 1024171 h 3429043"/>
                  <a:gd name="connsiteX9" fmla="*/ 3072384 w 6163056"/>
                  <a:gd name="connsiteY9" fmla="*/ 1024171 h 3429043"/>
                  <a:gd name="connsiteX10" fmla="*/ 3611880 w 6163056"/>
                  <a:gd name="connsiteY10" fmla="*/ 731563 h 3429043"/>
                  <a:gd name="connsiteX11" fmla="*/ 4096512 w 6163056"/>
                  <a:gd name="connsiteY11" fmla="*/ 530395 h 3429043"/>
                  <a:gd name="connsiteX12" fmla="*/ 4645152 w 6163056"/>
                  <a:gd name="connsiteY12" fmla="*/ 338371 h 3429043"/>
                  <a:gd name="connsiteX13" fmla="*/ 5111496 w 6163056"/>
                  <a:gd name="connsiteY13" fmla="*/ 210355 h 3429043"/>
                  <a:gd name="connsiteX14" fmla="*/ 5559552 w 6163056"/>
                  <a:gd name="connsiteY14" fmla="*/ 109771 h 3429043"/>
                  <a:gd name="connsiteX15" fmla="*/ 5641848 w 6163056"/>
                  <a:gd name="connsiteY15" fmla="*/ 82339 h 3429043"/>
                  <a:gd name="connsiteX16" fmla="*/ 5724144 w 6163056"/>
                  <a:gd name="connsiteY16" fmla="*/ 64051 h 3429043"/>
                  <a:gd name="connsiteX17" fmla="*/ 5779008 w 6163056"/>
                  <a:gd name="connsiteY17" fmla="*/ 45763 h 3429043"/>
                  <a:gd name="connsiteX18" fmla="*/ 5879592 w 6163056"/>
                  <a:gd name="connsiteY18" fmla="*/ 27475 h 3429043"/>
                  <a:gd name="connsiteX19" fmla="*/ 5952744 w 6163056"/>
                  <a:gd name="connsiteY19" fmla="*/ 9187 h 3429043"/>
                  <a:gd name="connsiteX20" fmla="*/ 6144768 w 6163056"/>
                  <a:gd name="connsiteY20" fmla="*/ 43 h 3429043"/>
                  <a:gd name="connsiteX21" fmla="*/ 6144768 w 6163056"/>
                  <a:gd name="connsiteY21" fmla="*/ 43 h 3429043"/>
                  <a:gd name="connsiteX22" fmla="*/ 6163056 w 6163056"/>
                  <a:gd name="connsiteY22" fmla="*/ 749851 h 3429043"/>
                  <a:gd name="connsiteX23" fmla="*/ 5705856 w 6163056"/>
                  <a:gd name="connsiteY23" fmla="*/ 804715 h 3429043"/>
                  <a:gd name="connsiteX24" fmla="*/ 5239512 w 6163056"/>
                  <a:gd name="connsiteY24" fmla="*/ 887011 h 3429043"/>
                  <a:gd name="connsiteX25" fmla="*/ 4773168 w 6163056"/>
                  <a:gd name="connsiteY25" fmla="*/ 987595 h 3429043"/>
                  <a:gd name="connsiteX26" fmla="*/ 4261104 w 6163056"/>
                  <a:gd name="connsiteY26" fmla="*/ 1133899 h 3429043"/>
                  <a:gd name="connsiteX27" fmla="*/ 3840480 w 6163056"/>
                  <a:gd name="connsiteY27" fmla="*/ 1261915 h 3429043"/>
                  <a:gd name="connsiteX28" fmla="*/ 3291840 w 6163056"/>
                  <a:gd name="connsiteY28" fmla="*/ 1481371 h 3429043"/>
                  <a:gd name="connsiteX29" fmla="*/ 2779776 w 6163056"/>
                  <a:gd name="connsiteY29" fmla="*/ 1682539 h 3429043"/>
                  <a:gd name="connsiteX30" fmla="*/ 2386584 w 6163056"/>
                  <a:gd name="connsiteY30" fmla="*/ 1892851 h 3429043"/>
                  <a:gd name="connsiteX31" fmla="*/ 1938528 w 6163056"/>
                  <a:gd name="connsiteY31" fmla="*/ 2148883 h 3429043"/>
                  <a:gd name="connsiteX32" fmla="*/ 1371600 w 6163056"/>
                  <a:gd name="connsiteY32" fmla="*/ 2523787 h 3429043"/>
                  <a:gd name="connsiteX33" fmla="*/ 886968 w 6163056"/>
                  <a:gd name="connsiteY33" fmla="*/ 2843827 h 3429043"/>
                  <a:gd name="connsiteX34" fmla="*/ 347472 w 6163056"/>
                  <a:gd name="connsiteY34" fmla="*/ 3209587 h 3429043"/>
                  <a:gd name="connsiteX35" fmla="*/ 36576 w 6163056"/>
                  <a:gd name="connsiteY35" fmla="*/ 3429043 h 3429043"/>
                  <a:gd name="connsiteX36" fmla="*/ 0 w 6163056"/>
                  <a:gd name="connsiteY36" fmla="*/ 3374179 h 3429043"/>
                  <a:gd name="connsiteX0" fmla="*/ 0 w 6163056"/>
                  <a:gd name="connsiteY0" fmla="*/ 3374179 h 3429043"/>
                  <a:gd name="connsiteX1" fmla="*/ 393192 w 6163056"/>
                  <a:gd name="connsiteY1" fmla="*/ 3008419 h 3429043"/>
                  <a:gd name="connsiteX2" fmla="*/ 896112 w 6163056"/>
                  <a:gd name="connsiteY2" fmla="*/ 2569507 h 3429043"/>
                  <a:gd name="connsiteX3" fmla="*/ 1271016 w 6163056"/>
                  <a:gd name="connsiteY3" fmla="*/ 2258611 h 3429043"/>
                  <a:gd name="connsiteX4" fmla="*/ 1627632 w 6163056"/>
                  <a:gd name="connsiteY4" fmla="*/ 1975147 h 3429043"/>
                  <a:gd name="connsiteX5" fmla="*/ 2093976 w 6163056"/>
                  <a:gd name="connsiteY5" fmla="*/ 1636819 h 3429043"/>
                  <a:gd name="connsiteX6" fmla="*/ 2478024 w 6163056"/>
                  <a:gd name="connsiteY6" fmla="*/ 1353355 h 3429043"/>
                  <a:gd name="connsiteX7" fmla="*/ 3072384 w 6163056"/>
                  <a:gd name="connsiteY7" fmla="*/ 1024171 h 3429043"/>
                  <a:gd name="connsiteX8" fmla="*/ 3072384 w 6163056"/>
                  <a:gd name="connsiteY8" fmla="*/ 1024171 h 3429043"/>
                  <a:gd name="connsiteX9" fmla="*/ 3611880 w 6163056"/>
                  <a:gd name="connsiteY9" fmla="*/ 731563 h 3429043"/>
                  <a:gd name="connsiteX10" fmla="*/ 4096512 w 6163056"/>
                  <a:gd name="connsiteY10" fmla="*/ 530395 h 3429043"/>
                  <a:gd name="connsiteX11" fmla="*/ 4645152 w 6163056"/>
                  <a:gd name="connsiteY11" fmla="*/ 338371 h 3429043"/>
                  <a:gd name="connsiteX12" fmla="*/ 5111496 w 6163056"/>
                  <a:gd name="connsiteY12" fmla="*/ 210355 h 3429043"/>
                  <a:gd name="connsiteX13" fmla="*/ 5559552 w 6163056"/>
                  <a:gd name="connsiteY13" fmla="*/ 109771 h 3429043"/>
                  <a:gd name="connsiteX14" fmla="*/ 5641848 w 6163056"/>
                  <a:gd name="connsiteY14" fmla="*/ 82339 h 3429043"/>
                  <a:gd name="connsiteX15" fmla="*/ 5724144 w 6163056"/>
                  <a:gd name="connsiteY15" fmla="*/ 64051 h 3429043"/>
                  <a:gd name="connsiteX16" fmla="*/ 5779008 w 6163056"/>
                  <a:gd name="connsiteY16" fmla="*/ 45763 h 3429043"/>
                  <a:gd name="connsiteX17" fmla="*/ 5879592 w 6163056"/>
                  <a:gd name="connsiteY17" fmla="*/ 27475 h 3429043"/>
                  <a:gd name="connsiteX18" fmla="*/ 5952744 w 6163056"/>
                  <a:gd name="connsiteY18" fmla="*/ 9187 h 3429043"/>
                  <a:gd name="connsiteX19" fmla="*/ 6144768 w 6163056"/>
                  <a:gd name="connsiteY19" fmla="*/ 43 h 3429043"/>
                  <a:gd name="connsiteX20" fmla="*/ 6144768 w 6163056"/>
                  <a:gd name="connsiteY20" fmla="*/ 43 h 3429043"/>
                  <a:gd name="connsiteX21" fmla="*/ 6163056 w 6163056"/>
                  <a:gd name="connsiteY21" fmla="*/ 749851 h 3429043"/>
                  <a:gd name="connsiteX22" fmla="*/ 5705856 w 6163056"/>
                  <a:gd name="connsiteY22" fmla="*/ 804715 h 3429043"/>
                  <a:gd name="connsiteX23" fmla="*/ 5239512 w 6163056"/>
                  <a:gd name="connsiteY23" fmla="*/ 887011 h 3429043"/>
                  <a:gd name="connsiteX24" fmla="*/ 4773168 w 6163056"/>
                  <a:gd name="connsiteY24" fmla="*/ 987595 h 3429043"/>
                  <a:gd name="connsiteX25" fmla="*/ 4261104 w 6163056"/>
                  <a:gd name="connsiteY25" fmla="*/ 1133899 h 3429043"/>
                  <a:gd name="connsiteX26" fmla="*/ 3840480 w 6163056"/>
                  <a:gd name="connsiteY26" fmla="*/ 1261915 h 3429043"/>
                  <a:gd name="connsiteX27" fmla="*/ 3291840 w 6163056"/>
                  <a:gd name="connsiteY27" fmla="*/ 1481371 h 3429043"/>
                  <a:gd name="connsiteX28" fmla="*/ 2779776 w 6163056"/>
                  <a:gd name="connsiteY28" fmla="*/ 1682539 h 3429043"/>
                  <a:gd name="connsiteX29" fmla="*/ 2386584 w 6163056"/>
                  <a:gd name="connsiteY29" fmla="*/ 1892851 h 3429043"/>
                  <a:gd name="connsiteX30" fmla="*/ 1938528 w 6163056"/>
                  <a:gd name="connsiteY30" fmla="*/ 2148883 h 3429043"/>
                  <a:gd name="connsiteX31" fmla="*/ 1371600 w 6163056"/>
                  <a:gd name="connsiteY31" fmla="*/ 2523787 h 3429043"/>
                  <a:gd name="connsiteX32" fmla="*/ 886968 w 6163056"/>
                  <a:gd name="connsiteY32" fmla="*/ 2843827 h 3429043"/>
                  <a:gd name="connsiteX33" fmla="*/ 347472 w 6163056"/>
                  <a:gd name="connsiteY33" fmla="*/ 3209587 h 3429043"/>
                  <a:gd name="connsiteX34" fmla="*/ 36576 w 6163056"/>
                  <a:gd name="connsiteY34" fmla="*/ 3429043 h 3429043"/>
                  <a:gd name="connsiteX35" fmla="*/ 0 w 6163056"/>
                  <a:gd name="connsiteY35" fmla="*/ 3374179 h 3429043"/>
                  <a:gd name="connsiteX0" fmla="*/ 0 w 6163056"/>
                  <a:gd name="connsiteY0" fmla="*/ 3374179 h 3429043"/>
                  <a:gd name="connsiteX1" fmla="*/ 393192 w 6163056"/>
                  <a:gd name="connsiteY1" fmla="*/ 3008419 h 3429043"/>
                  <a:gd name="connsiteX2" fmla="*/ 896112 w 6163056"/>
                  <a:gd name="connsiteY2" fmla="*/ 2569507 h 3429043"/>
                  <a:gd name="connsiteX3" fmla="*/ 1271016 w 6163056"/>
                  <a:gd name="connsiteY3" fmla="*/ 2258611 h 3429043"/>
                  <a:gd name="connsiteX4" fmla="*/ 1627632 w 6163056"/>
                  <a:gd name="connsiteY4" fmla="*/ 1975147 h 3429043"/>
                  <a:gd name="connsiteX5" fmla="*/ 2093976 w 6163056"/>
                  <a:gd name="connsiteY5" fmla="*/ 1636819 h 3429043"/>
                  <a:gd name="connsiteX6" fmla="*/ 2478024 w 6163056"/>
                  <a:gd name="connsiteY6" fmla="*/ 1353355 h 3429043"/>
                  <a:gd name="connsiteX7" fmla="*/ 3072384 w 6163056"/>
                  <a:gd name="connsiteY7" fmla="*/ 1024171 h 3429043"/>
                  <a:gd name="connsiteX8" fmla="*/ 3063240 w 6163056"/>
                  <a:gd name="connsiteY8" fmla="*/ 978451 h 3429043"/>
                  <a:gd name="connsiteX9" fmla="*/ 3611880 w 6163056"/>
                  <a:gd name="connsiteY9" fmla="*/ 731563 h 3429043"/>
                  <a:gd name="connsiteX10" fmla="*/ 4096512 w 6163056"/>
                  <a:gd name="connsiteY10" fmla="*/ 530395 h 3429043"/>
                  <a:gd name="connsiteX11" fmla="*/ 4645152 w 6163056"/>
                  <a:gd name="connsiteY11" fmla="*/ 338371 h 3429043"/>
                  <a:gd name="connsiteX12" fmla="*/ 5111496 w 6163056"/>
                  <a:gd name="connsiteY12" fmla="*/ 210355 h 3429043"/>
                  <a:gd name="connsiteX13" fmla="*/ 5559552 w 6163056"/>
                  <a:gd name="connsiteY13" fmla="*/ 109771 h 3429043"/>
                  <a:gd name="connsiteX14" fmla="*/ 5641848 w 6163056"/>
                  <a:gd name="connsiteY14" fmla="*/ 82339 h 3429043"/>
                  <a:gd name="connsiteX15" fmla="*/ 5724144 w 6163056"/>
                  <a:gd name="connsiteY15" fmla="*/ 64051 h 3429043"/>
                  <a:gd name="connsiteX16" fmla="*/ 5779008 w 6163056"/>
                  <a:gd name="connsiteY16" fmla="*/ 45763 h 3429043"/>
                  <a:gd name="connsiteX17" fmla="*/ 5879592 w 6163056"/>
                  <a:gd name="connsiteY17" fmla="*/ 27475 h 3429043"/>
                  <a:gd name="connsiteX18" fmla="*/ 5952744 w 6163056"/>
                  <a:gd name="connsiteY18" fmla="*/ 9187 h 3429043"/>
                  <a:gd name="connsiteX19" fmla="*/ 6144768 w 6163056"/>
                  <a:gd name="connsiteY19" fmla="*/ 43 h 3429043"/>
                  <a:gd name="connsiteX20" fmla="*/ 6144768 w 6163056"/>
                  <a:gd name="connsiteY20" fmla="*/ 43 h 3429043"/>
                  <a:gd name="connsiteX21" fmla="*/ 6163056 w 6163056"/>
                  <a:gd name="connsiteY21" fmla="*/ 749851 h 3429043"/>
                  <a:gd name="connsiteX22" fmla="*/ 5705856 w 6163056"/>
                  <a:gd name="connsiteY22" fmla="*/ 804715 h 3429043"/>
                  <a:gd name="connsiteX23" fmla="*/ 5239512 w 6163056"/>
                  <a:gd name="connsiteY23" fmla="*/ 887011 h 3429043"/>
                  <a:gd name="connsiteX24" fmla="*/ 4773168 w 6163056"/>
                  <a:gd name="connsiteY24" fmla="*/ 987595 h 3429043"/>
                  <a:gd name="connsiteX25" fmla="*/ 4261104 w 6163056"/>
                  <a:gd name="connsiteY25" fmla="*/ 1133899 h 3429043"/>
                  <a:gd name="connsiteX26" fmla="*/ 3840480 w 6163056"/>
                  <a:gd name="connsiteY26" fmla="*/ 1261915 h 3429043"/>
                  <a:gd name="connsiteX27" fmla="*/ 3291840 w 6163056"/>
                  <a:gd name="connsiteY27" fmla="*/ 1481371 h 3429043"/>
                  <a:gd name="connsiteX28" fmla="*/ 2779776 w 6163056"/>
                  <a:gd name="connsiteY28" fmla="*/ 1682539 h 3429043"/>
                  <a:gd name="connsiteX29" fmla="*/ 2386584 w 6163056"/>
                  <a:gd name="connsiteY29" fmla="*/ 1892851 h 3429043"/>
                  <a:gd name="connsiteX30" fmla="*/ 1938528 w 6163056"/>
                  <a:gd name="connsiteY30" fmla="*/ 2148883 h 3429043"/>
                  <a:gd name="connsiteX31" fmla="*/ 1371600 w 6163056"/>
                  <a:gd name="connsiteY31" fmla="*/ 2523787 h 3429043"/>
                  <a:gd name="connsiteX32" fmla="*/ 886968 w 6163056"/>
                  <a:gd name="connsiteY32" fmla="*/ 2843827 h 3429043"/>
                  <a:gd name="connsiteX33" fmla="*/ 347472 w 6163056"/>
                  <a:gd name="connsiteY33" fmla="*/ 3209587 h 3429043"/>
                  <a:gd name="connsiteX34" fmla="*/ 36576 w 6163056"/>
                  <a:gd name="connsiteY34" fmla="*/ 3429043 h 3429043"/>
                  <a:gd name="connsiteX35" fmla="*/ 0 w 6163056"/>
                  <a:gd name="connsiteY35" fmla="*/ 3374179 h 3429043"/>
                  <a:gd name="connsiteX0" fmla="*/ 0 w 6163056"/>
                  <a:gd name="connsiteY0" fmla="*/ 3374179 h 3429043"/>
                  <a:gd name="connsiteX1" fmla="*/ 393192 w 6163056"/>
                  <a:gd name="connsiteY1" fmla="*/ 3008419 h 3429043"/>
                  <a:gd name="connsiteX2" fmla="*/ 896112 w 6163056"/>
                  <a:gd name="connsiteY2" fmla="*/ 2569507 h 3429043"/>
                  <a:gd name="connsiteX3" fmla="*/ 1271016 w 6163056"/>
                  <a:gd name="connsiteY3" fmla="*/ 2258611 h 3429043"/>
                  <a:gd name="connsiteX4" fmla="*/ 1627632 w 6163056"/>
                  <a:gd name="connsiteY4" fmla="*/ 1975147 h 3429043"/>
                  <a:gd name="connsiteX5" fmla="*/ 2093976 w 6163056"/>
                  <a:gd name="connsiteY5" fmla="*/ 1636819 h 3429043"/>
                  <a:gd name="connsiteX6" fmla="*/ 2478024 w 6163056"/>
                  <a:gd name="connsiteY6" fmla="*/ 1353355 h 3429043"/>
                  <a:gd name="connsiteX7" fmla="*/ 3072384 w 6163056"/>
                  <a:gd name="connsiteY7" fmla="*/ 1024171 h 3429043"/>
                  <a:gd name="connsiteX8" fmla="*/ 3611880 w 6163056"/>
                  <a:gd name="connsiteY8" fmla="*/ 731563 h 3429043"/>
                  <a:gd name="connsiteX9" fmla="*/ 4096512 w 6163056"/>
                  <a:gd name="connsiteY9" fmla="*/ 530395 h 3429043"/>
                  <a:gd name="connsiteX10" fmla="*/ 4645152 w 6163056"/>
                  <a:gd name="connsiteY10" fmla="*/ 338371 h 3429043"/>
                  <a:gd name="connsiteX11" fmla="*/ 5111496 w 6163056"/>
                  <a:gd name="connsiteY11" fmla="*/ 210355 h 3429043"/>
                  <a:gd name="connsiteX12" fmla="*/ 5559552 w 6163056"/>
                  <a:gd name="connsiteY12" fmla="*/ 109771 h 3429043"/>
                  <a:gd name="connsiteX13" fmla="*/ 5641848 w 6163056"/>
                  <a:gd name="connsiteY13" fmla="*/ 82339 h 3429043"/>
                  <a:gd name="connsiteX14" fmla="*/ 5724144 w 6163056"/>
                  <a:gd name="connsiteY14" fmla="*/ 64051 h 3429043"/>
                  <a:gd name="connsiteX15" fmla="*/ 5779008 w 6163056"/>
                  <a:gd name="connsiteY15" fmla="*/ 45763 h 3429043"/>
                  <a:gd name="connsiteX16" fmla="*/ 5879592 w 6163056"/>
                  <a:gd name="connsiteY16" fmla="*/ 27475 h 3429043"/>
                  <a:gd name="connsiteX17" fmla="*/ 5952744 w 6163056"/>
                  <a:gd name="connsiteY17" fmla="*/ 9187 h 3429043"/>
                  <a:gd name="connsiteX18" fmla="*/ 6144768 w 6163056"/>
                  <a:gd name="connsiteY18" fmla="*/ 43 h 3429043"/>
                  <a:gd name="connsiteX19" fmla="*/ 6144768 w 6163056"/>
                  <a:gd name="connsiteY19" fmla="*/ 43 h 3429043"/>
                  <a:gd name="connsiteX20" fmla="*/ 6163056 w 6163056"/>
                  <a:gd name="connsiteY20" fmla="*/ 749851 h 3429043"/>
                  <a:gd name="connsiteX21" fmla="*/ 5705856 w 6163056"/>
                  <a:gd name="connsiteY21" fmla="*/ 804715 h 3429043"/>
                  <a:gd name="connsiteX22" fmla="*/ 5239512 w 6163056"/>
                  <a:gd name="connsiteY22" fmla="*/ 887011 h 3429043"/>
                  <a:gd name="connsiteX23" fmla="*/ 4773168 w 6163056"/>
                  <a:gd name="connsiteY23" fmla="*/ 987595 h 3429043"/>
                  <a:gd name="connsiteX24" fmla="*/ 4261104 w 6163056"/>
                  <a:gd name="connsiteY24" fmla="*/ 1133899 h 3429043"/>
                  <a:gd name="connsiteX25" fmla="*/ 3840480 w 6163056"/>
                  <a:gd name="connsiteY25" fmla="*/ 1261915 h 3429043"/>
                  <a:gd name="connsiteX26" fmla="*/ 3291840 w 6163056"/>
                  <a:gd name="connsiteY26" fmla="*/ 1481371 h 3429043"/>
                  <a:gd name="connsiteX27" fmla="*/ 2779776 w 6163056"/>
                  <a:gd name="connsiteY27" fmla="*/ 1682539 h 3429043"/>
                  <a:gd name="connsiteX28" fmla="*/ 2386584 w 6163056"/>
                  <a:gd name="connsiteY28" fmla="*/ 1892851 h 3429043"/>
                  <a:gd name="connsiteX29" fmla="*/ 1938528 w 6163056"/>
                  <a:gd name="connsiteY29" fmla="*/ 2148883 h 3429043"/>
                  <a:gd name="connsiteX30" fmla="*/ 1371600 w 6163056"/>
                  <a:gd name="connsiteY30" fmla="*/ 2523787 h 3429043"/>
                  <a:gd name="connsiteX31" fmla="*/ 886968 w 6163056"/>
                  <a:gd name="connsiteY31" fmla="*/ 2843827 h 3429043"/>
                  <a:gd name="connsiteX32" fmla="*/ 347472 w 6163056"/>
                  <a:gd name="connsiteY32" fmla="*/ 3209587 h 3429043"/>
                  <a:gd name="connsiteX33" fmla="*/ 36576 w 6163056"/>
                  <a:gd name="connsiteY33" fmla="*/ 3429043 h 3429043"/>
                  <a:gd name="connsiteX34" fmla="*/ 0 w 6163056"/>
                  <a:gd name="connsiteY34" fmla="*/ 3374179 h 3429043"/>
                  <a:gd name="connsiteX0" fmla="*/ 0 w 6163056"/>
                  <a:gd name="connsiteY0" fmla="*/ 3374179 h 3429043"/>
                  <a:gd name="connsiteX1" fmla="*/ 393192 w 6163056"/>
                  <a:gd name="connsiteY1" fmla="*/ 3008419 h 3429043"/>
                  <a:gd name="connsiteX2" fmla="*/ 896112 w 6163056"/>
                  <a:gd name="connsiteY2" fmla="*/ 2569507 h 3429043"/>
                  <a:gd name="connsiteX3" fmla="*/ 1271016 w 6163056"/>
                  <a:gd name="connsiteY3" fmla="*/ 2258611 h 3429043"/>
                  <a:gd name="connsiteX4" fmla="*/ 1627632 w 6163056"/>
                  <a:gd name="connsiteY4" fmla="*/ 1975147 h 3429043"/>
                  <a:gd name="connsiteX5" fmla="*/ 2093976 w 6163056"/>
                  <a:gd name="connsiteY5" fmla="*/ 1636819 h 3429043"/>
                  <a:gd name="connsiteX6" fmla="*/ 2478024 w 6163056"/>
                  <a:gd name="connsiteY6" fmla="*/ 1353355 h 3429043"/>
                  <a:gd name="connsiteX7" fmla="*/ 2971800 w 6163056"/>
                  <a:gd name="connsiteY7" fmla="*/ 1042459 h 3429043"/>
                  <a:gd name="connsiteX8" fmla="*/ 3611880 w 6163056"/>
                  <a:gd name="connsiteY8" fmla="*/ 731563 h 3429043"/>
                  <a:gd name="connsiteX9" fmla="*/ 4096512 w 6163056"/>
                  <a:gd name="connsiteY9" fmla="*/ 530395 h 3429043"/>
                  <a:gd name="connsiteX10" fmla="*/ 4645152 w 6163056"/>
                  <a:gd name="connsiteY10" fmla="*/ 338371 h 3429043"/>
                  <a:gd name="connsiteX11" fmla="*/ 5111496 w 6163056"/>
                  <a:gd name="connsiteY11" fmla="*/ 210355 h 3429043"/>
                  <a:gd name="connsiteX12" fmla="*/ 5559552 w 6163056"/>
                  <a:gd name="connsiteY12" fmla="*/ 109771 h 3429043"/>
                  <a:gd name="connsiteX13" fmla="*/ 5641848 w 6163056"/>
                  <a:gd name="connsiteY13" fmla="*/ 82339 h 3429043"/>
                  <a:gd name="connsiteX14" fmla="*/ 5724144 w 6163056"/>
                  <a:gd name="connsiteY14" fmla="*/ 64051 h 3429043"/>
                  <a:gd name="connsiteX15" fmla="*/ 5779008 w 6163056"/>
                  <a:gd name="connsiteY15" fmla="*/ 45763 h 3429043"/>
                  <a:gd name="connsiteX16" fmla="*/ 5879592 w 6163056"/>
                  <a:gd name="connsiteY16" fmla="*/ 27475 h 3429043"/>
                  <a:gd name="connsiteX17" fmla="*/ 5952744 w 6163056"/>
                  <a:gd name="connsiteY17" fmla="*/ 9187 h 3429043"/>
                  <a:gd name="connsiteX18" fmla="*/ 6144768 w 6163056"/>
                  <a:gd name="connsiteY18" fmla="*/ 43 h 3429043"/>
                  <a:gd name="connsiteX19" fmla="*/ 6144768 w 6163056"/>
                  <a:gd name="connsiteY19" fmla="*/ 43 h 3429043"/>
                  <a:gd name="connsiteX20" fmla="*/ 6163056 w 6163056"/>
                  <a:gd name="connsiteY20" fmla="*/ 749851 h 3429043"/>
                  <a:gd name="connsiteX21" fmla="*/ 5705856 w 6163056"/>
                  <a:gd name="connsiteY21" fmla="*/ 804715 h 3429043"/>
                  <a:gd name="connsiteX22" fmla="*/ 5239512 w 6163056"/>
                  <a:gd name="connsiteY22" fmla="*/ 887011 h 3429043"/>
                  <a:gd name="connsiteX23" fmla="*/ 4773168 w 6163056"/>
                  <a:gd name="connsiteY23" fmla="*/ 987595 h 3429043"/>
                  <a:gd name="connsiteX24" fmla="*/ 4261104 w 6163056"/>
                  <a:gd name="connsiteY24" fmla="*/ 1133899 h 3429043"/>
                  <a:gd name="connsiteX25" fmla="*/ 3840480 w 6163056"/>
                  <a:gd name="connsiteY25" fmla="*/ 1261915 h 3429043"/>
                  <a:gd name="connsiteX26" fmla="*/ 3291840 w 6163056"/>
                  <a:gd name="connsiteY26" fmla="*/ 1481371 h 3429043"/>
                  <a:gd name="connsiteX27" fmla="*/ 2779776 w 6163056"/>
                  <a:gd name="connsiteY27" fmla="*/ 1682539 h 3429043"/>
                  <a:gd name="connsiteX28" fmla="*/ 2386584 w 6163056"/>
                  <a:gd name="connsiteY28" fmla="*/ 1892851 h 3429043"/>
                  <a:gd name="connsiteX29" fmla="*/ 1938528 w 6163056"/>
                  <a:gd name="connsiteY29" fmla="*/ 2148883 h 3429043"/>
                  <a:gd name="connsiteX30" fmla="*/ 1371600 w 6163056"/>
                  <a:gd name="connsiteY30" fmla="*/ 2523787 h 3429043"/>
                  <a:gd name="connsiteX31" fmla="*/ 886968 w 6163056"/>
                  <a:gd name="connsiteY31" fmla="*/ 2843827 h 3429043"/>
                  <a:gd name="connsiteX32" fmla="*/ 347472 w 6163056"/>
                  <a:gd name="connsiteY32" fmla="*/ 3209587 h 3429043"/>
                  <a:gd name="connsiteX33" fmla="*/ 36576 w 6163056"/>
                  <a:gd name="connsiteY33" fmla="*/ 3429043 h 3429043"/>
                  <a:gd name="connsiteX34" fmla="*/ 0 w 6163056"/>
                  <a:gd name="connsiteY34" fmla="*/ 3374179 h 3429043"/>
                  <a:gd name="connsiteX0" fmla="*/ 0 w 6163056"/>
                  <a:gd name="connsiteY0" fmla="*/ 3374179 h 3429043"/>
                  <a:gd name="connsiteX1" fmla="*/ 393192 w 6163056"/>
                  <a:gd name="connsiteY1" fmla="*/ 3008419 h 3429043"/>
                  <a:gd name="connsiteX2" fmla="*/ 896112 w 6163056"/>
                  <a:gd name="connsiteY2" fmla="*/ 2569507 h 3429043"/>
                  <a:gd name="connsiteX3" fmla="*/ 1271016 w 6163056"/>
                  <a:gd name="connsiteY3" fmla="*/ 2258611 h 3429043"/>
                  <a:gd name="connsiteX4" fmla="*/ 1627632 w 6163056"/>
                  <a:gd name="connsiteY4" fmla="*/ 1975147 h 3429043"/>
                  <a:gd name="connsiteX5" fmla="*/ 2093976 w 6163056"/>
                  <a:gd name="connsiteY5" fmla="*/ 1636819 h 3429043"/>
                  <a:gd name="connsiteX6" fmla="*/ 2478024 w 6163056"/>
                  <a:gd name="connsiteY6" fmla="*/ 1353355 h 3429043"/>
                  <a:gd name="connsiteX7" fmla="*/ 2971800 w 6163056"/>
                  <a:gd name="connsiteY7" fmla="*/ 1051603 h 3429043"/>
                  <a:gd name="connsiteX8" fmla="*/ 3611880 w 6163056"/>
                  <a:gd name="connsiteY8" fmla="*/ 731563 h 3429043"/>
                  <a:gd name="connsiteX9" fmla="*/ 4096512 w 6163056"/>
                  <a:gd name="connsiteY9" fmla="*/ 530395 h 3429043"/>
                  <a:gd name="connsiteX10" fmla="*/ 4645152 w 6163056"/>
                  <a:gd name="connsiteY10" fmla="*/ 338371 h 3429043"/>
                  <a:gd name="connsiteX11" fmla="*/ 5111496 w 6163056"/>
                  <a:gd name="connsiteY11" fmla="*/ 210355 h 3429043"/>
                  <a:gd name="connsiteX12" fmla="*/ 5559552 w 6163056"/>
                  <a:gd name="connsiteY12" fmla="*/ 109771 h 3429043"/>
                  <a:gd name="connsiteX13" fmla="*/ 5641848 w 6163056"/>
                  <a:gd name="connsiteY13" fmla="*/ 82339 h 3429043"/>
                  <a:gd name="connsiteX14" fmla="*/ 5724144 w 6163056"/>
                  <a:gd name="connsiteY14" fmla="*/ 64051 h 3429043"/>
                  <a:gd name="connsiteX15" fmla="*/ 5779008 w 6163056"/>
                  <a:gd name="connsiteY15" fmla="*/ 45763 h 3429043"/>
                  <a:gd name="connsiteX16" fmla="*/ 5879592 w 6163056"/>
                  <a:gd name="connsiteY16" fmla="*/ 27475 h 3429043"/>
                  <a:gd name="connsiteX17" fmla="*/ 5952744 w 6163056"/>
                  <a:gd name="connsiteY17" fmla="*/ 9187 h 3429043"/>
                  <a:gd name="connsiteX18" fmla="*/ 6144768 w 6163056"/>
                  <a:gd name="connsiteY18" fmla="*/ 43 h 3429043"/>
                  <a:gd name="connsiteX19" fmla="*/ 6144768 w 6163056"/>
                  <a:gd name="connsiteY19" fmla="*/ 43 h 3429043"/>
                  <a:gd name="connsiteX20" fmla="*/ 6163056 w 6163056"/>
                  <a:gd name="connsiteY20" fmla="*/ 749851 h 3429043"/>
                  <a:gd name="connsiteX21" fmla="*/ 5705856 w 6163056"/>
                  <a:gd name="connsiteY21" fmla="*/ 804715 h 3429043"/>
                  <a:gd name="connsiteX22" fmla="*/ 5239512 w 6163056"/>
                  <a:gd name="connsiteY22" fmla="*/ 887011 h 3429043"/>
                  <a:gd name="connsiteX23" fmla="*/ 4773168 w 6163056"/>
                  <a:gd name="connsiteY23" fmla="*/ 987595 h 3429043"/>
                  <a:gd name="connsiteX24" fmla="*/ 4261104 w 6163056"/>
                  <a:gd name="connsiteY24" fmla="*/ 1133899 h 3429043"/>
                  <a:gd name="connsiteX25" fmla="*/ 3840480 w 6163056"/>
                  <a:gd name="connsiteY25" fmla="*/ 1261915 h 3429043"/>
                  <a:gd name="connsiteX26" fmla="*/ 3291840 w 6163056"/>
                  <a:gd name="connsiteY26" fmla="*/ 1481371 h 3429043"/>
                  <a:gd name="connsiteX27" fmla="*/ 2779776 w 6163056"/>
                  <a:gd name="connsiteY27" fmla="*/ 1682539 h 3429043"/>
                  <a:gd name="connsiteX28" fmla="*/ 2386584 w 6163056"/>
                  <a:gd name="connsiteY28" fmla="*/ 1892851 h 3429043"/>
                  <a:gd name="connsiteX29" fmla="*/ 1938528 w 6163056"/>
                  <a:gd name="connsiteY29" fmla="*/ 2148883 h 3429043"/>
                  <a:gd name="connsiteX30" fmla="*/ 1371600 w 6163056"/>
                  <a:gd name="connsiteY30" fmla="*/ 2523787 h 3429043"/>
                  <a:gd name="connsiteX31" fmla="*/ 886968 w 6163056"/>
                  <a:gd name="connsiteY31" fmla="*/ 2843827 h 3429043"/>
                  <a:gd name="connsiteX32" fmla="*/ 347472 w 6163056"/>
                  <a:gd name="connsiteY32" fmla="*/ 3209587 h 3429043"/>
                  <a:gd name="connsiteX33" fmla="*/ 36576 w 6163056"/>
                  <a:gd name="connsiteY33" fmla="*/ 3429043 h 3429043"/>
                  <a:gd name="connsiteX34" fmla="*/ 0 w 6163056"/>
                  <a:gd name="connsiteY34" fmla="*/ 3374179 h 3429043"/>
                  <a:gd name="connsiteX0" fmla="*/ 0 w 6163056"/>
                  <a:gd name="connsiteY0" fmla="*/ 3374179 h 3429043"/>
                  <a:gd name="connsiteX1" fmla="*/ 393192 w 6163056"/>
                  <a:gd name="connsiteY1" fmla="*/ 3008419 h 3429043"/>
                  <a:gd name="connsiteX2" fmla="*/ 896112 w 6163056"/>
                  <a:gd name="connsiteY2" fmla="*/ 2569507 h 3429043"/>
                  <a:gd name="connsiteX3" fmla="*/ 1271016 w 6163056"/>
                  <a:gd name="connsiteY3" fmla="*/ 2258611 h 3429043"/>
                  <a:gd name="connsiteX4" fmla="*/ 1627632 w 6163056"/>
                  <a:gd name="connsiteY4" fmla="*/ 1975147 h 3429043"/>
                  <a:gd name="connsiteX5" fmla="*/ 2093976 w 6163056"/>
                  <a:gd name="connsiteY5" fmla="*/ 1636819 h 3429043"/>
                  <a:gd name="connsiteX6" fmla="*/ 2478024 w 6163056"/>
                  <a:gd name="connsiteY6" fmla="*/ 1353355 h 3429043"/>
                  <a:gd name="connsiteX7" fmla="*/ 2971800 w 6163056"/>
                  <a:gd name="connsiteY7" fmla="*/ 1051603 h 3429043"/>
                  <a:gd name="connsiteX8" fmla="*/ 3611880 w 6163056"/>
                  <a:gd name="connsiteY8" fmla="*/ 731563 h 3429043"/>
                  <a:gd name="connsiteX9" fmla="*/ 4096512 w 6163056"/>
                  <a:gd name="connsiteY9" fmla="*/ 530395 h 3429043"/>
                  <a:gd name="connsiteX10" fmla="*/ 4645152 w 6163056"/>
                  <a:gd name="connsiteY10" fmla="*/ 338371 h 3429043"/>
                  <a:gd name="connsiteX11" fmla="*/ 5111496 w 6163056"/>
                  <a:gd name="connsiteY11" fmla="*/ 210355 h 3429043"/>
                  <a:gd name="connsiteX12" fmla="*/ 5559552 w 6163056"/>
                  <a:gd name="connsiteY12" fmla="*/ 109771 h 3429043"/>
                  <a:gd name="connsiteX13" fmla="*/ 5641848 w 6163056"/>
                  <a:gd name="connsiteY13" fmla="*/ 82339 h 3429043"/>
                  <a:gd name="connsiteX14" fmla="*/ 5724144 w 6163056"/>
                  <a:gd name="connsiteY14" fmla="*/ 64051 h 3429043"/>
                  <a:gd name="connsiteX15" fmla="*/ 5779008 w 6163056"/>
                  <a:gd name="connsiteY15" fmla="*/ 45763 h 3429043"/>
                  <a:gd name="connsiteX16" fmla="*/ 5879592 w 6163056"/>
                  <a:gd name="connsiteY16" fmla="*/ 27475 h 3429043"/>
                  <a:gd name="connsiteX17" fmla="*/ 5952744 w 6163056"/>
                  <a:gd name="connsiteY17" fmla="*/ 9187 h 3429043"/>
                  <a:gd name="connsiteX18" fmla="*/ 6144768 w 6163056"/>
                  <a:gd name="connsiteY18" fmla="*/ 43 h 3429043"/>
                  <a:gd name="connsiteX19" fmla="*/ 6144768 w 6163056"/>
                  <a:gd name="connsiteY19" fmla="*/ 43 h 3429043"/>
                  <a:gd name="connsiteX20" fmla="*/ 6163056 w 6163056"/>
                  <a:gd name="connsiteY20" fmla="*/ 749851 h 3429043"/>
                  <a:gd name="connsiteX21" fmla="*/ 5705856 w 6163056"/>
                  <a:gd name="connsiteY21" fmla="*/ 804715 h 3429043"/>
                  <a:gd name="connsiteX22" fmla="*/ 5239512 w 6163056"/>
                  <a:gd name="connsiteY22" fmla="*/ 887011 h 3429043"/>
                  <a:gd name="connsiteX23" fmla="*/ 4773168 w 6163056"/>
                  <a:gd name="connsiteY23" fmla="*/ 987595 h 3429043"/>
                  <a:gd name="connsiteX24" fmla="*/ 4261104 w 6163056"/>
                  <a:gd name="connsiteY24" fmla="*/ 1133899 h 3429043"/>
                  <a:gd name="connsiteX25" fmla="*/ 3840480 w 6163056"/>
                  <a:gd name="connsiteY25" fmla="*/ 1261915 h 3429043"/>
                  <a:gd name="connsiteX26" fmla="*/ 3291840 w 6163056"/>
                  <a:gd name="connsiteY26" fmla="*/ 1481371 h 3429043"/>
                  <a:gd name="connsiteX27" fmla="*/ 2779776 w 6163056"/>
                  <a:gd name="connsiteY27" fmla="*/ 1682539 h 3429043"/>
                  <a:gd name="connsiteX28" fmla="*/ 2386584 w 6163056"/>
                  <a:gd name="connsiteY28" fmla="*/ 1892851 h 3429043"/>
                  <a:gd name="connsiteX29" fmla="*/ 1938528 w 6163056"/>
                  <a:gd name="connsiteY29" fmla="*/ 2148883 h 3429043"/>
                  <a:gd name="connsiteX30" fmla="*/ 1371600 w 6163056"/>
                  <a:gd name="connsiteY30" fmla="*/ 2523787 h 3429043"/>
                  <a:gd name="connsiteX31" fmla="*/ 886968 w 6163056"/>
                  <a:gd name="connsiteY31" fmla="*/ 2843827 h 3429043"/>
                  <a:gd name="connsiteX32" fmla="*/ 347472 w 6163056"/>
                  <a:gd name="connsiteY32" fmla="*/ 3209587 h 3429043"/>
                  <a:gd name="connsiteX33" fmla="*/ 36576 w 6163056"/>
                  <a:gd name="connsiteY33" fmla="*/ 3429043 h 3429043"/>
                  <a:gd name="connsiteX34" fmla="*/ 0 w 6163056"/>
                  <a:gd name="connsiteY34" fmla="*/ 3374179 h 3429043"/>
                  <a:gd name="connsiteX0" fmla="*/ 0 w 6163056"/>
                  <a:gd name="connsiteY0" fmla="*/ 3374179 h 3429043"/>
                  <a:gd name="connsiteX1" fmla="*/ 393192 w 6163056"/>
                  <a:gd name="connsiteY1" fmla="*/ 3008419 h 3429043"/>
                  <a:gd name="connsiteX2" fmla="*/ 896112 w 6163056"/>
                  <a:gd name="connsiteY2" fmla="*/ 2569507 h 3429043"/>
                  <a:gd name="connsiteX3" fmla="*/ 1271016 w 6163056"/>
                  <a:gd name="connsiteY3" fmla="*/ 2258611 h 3429043"/>
                  <a:gd name="connsiteX4" fmla="*/ 1627632 w 6163056"/>
                  <a:gd name="connsiteY4" fmla="*/ 1975147 h 3429043"/>
                  <a:gd name="connsiteX5" fmla="*/ 2093976 w 6163056"/>
                  <a:gd name="connsiteY5" fmla="*/ 1636819 h 3429043"/>
                  <a:gd name="connsiteX6" fmla="*/ 2478024 w 6163056"/>
                  <a:gd name="connsiteY6" fmla="*/ 1353355 h 3429043"/>
                  <a:gd name="connsiteX7" fmla="*/ 2971800 w 6163056"/>
                  <a:gd name="connsiteY7" fmla="*/ 1051603 h 3429043"/>
                  <a:gd name="connsiteX8" fmla="*/ 3611880 w 6163056"/>
                  <a:gd name="connsiteY8" fmla="*/ 731563 h 3429043"/>
                  <a:gd name="connsiteX9" fmla="*/ 4096512 w 6163056"/>
                  <a:gd name="connsiteY9" fmla="*/ 530395 h 3429043"/>
                  <a:gd name="connsiteX10" fmla="*/ 4645152 w 6163056"/>
                  <a:gd name="connsiteY10" fmla="*/ 338371 h 3429043"/>
                  <a:gd name="connsiteX11" fmla="*/ 5111496 w 6163056"/>
                  <a:gd name="connsiteY11" fmla="*/ 210355 h 3429043"/>
                  <a:gd name="connsiteX12" fmla="*/ 5559552 w 6163056"/>
                  <a:gd name="connsiteY12" fmla="*/ 109771 h 3429043"/>
                  <a:gd name="connsiteX13" fmla="*/ 5641848 w 6163056"/>
                  <a:gd name="connsiteY13" fmla="*/ 82339 h 3429043"/>
                  <a:gd name="connsiteX14" fmla="*/ 5724144 w 6163056"/>
                  <a:gd name="connsiteY14" fmla="*/ 64051 h 3429043"/>
                  <a:gd name="connsiteX15" fmla="*/ 5879592 w 6163056"/>
                  <a:gd name="connsiteY15" fmla="*/ 27475 h 3429043"/>
                  <a:gd name="connsiteX16" fmla="*/ 5952744 w 6163056"/>
                  <a:gd name="connsiteY16" fmla="*/ 9187 h 3429043"/>
                  <a:gd name="connsiteX17" fmla="*/ 6144768 w 6163056"/>
                  <a:gd name="connsiteY17" fmla="*/ 43 h 3429043"/>
                  <a:gd name="connsiteX18" fmla="*/ 6144768 w 6163056"/>
                  <a:gd name="connsiteY18" fmla="*/ 43 h 3429043"/>
                  <a:gd name="connsiteX19" fmla="*/ 6163056 w 6163056"/>
                  <a:gd name="connsiteY19" fmla="*/ 749851 h 3429043"/>
                  <a:gd name="connsiteX20" fmla="*/ 5705856 w 6163056"/>
                  <a:gd name="connsiteY20" fmla="*/ 804715 h 3429043"/>
                  <a:gd name="connsiteX21" fmla="*/ 5239512 w 6163056"/>
                  <a:gd name="connsiteY21" fmla="*/ 887011 h 3429043"/>
                  <a:gd name="connsiteX22" fmla="*/ 4773168 w 6163056"/>
                  <a:gd name="connsiteY22" fmla="*/ 987595 h 3429043"/>
                  <a:gd name="connsiteX23" fmla="*/ 4261104 w 6163056"/>
                  <a:gd name="connsiteY23" fmla="*/ 1133899 h 3429043"/>
                  <a:gd name="connsiteX24" fmla="*/ 3840480 w 6163056"/>
                  <a:gd name="connsiteY24" fmla="*/ 1261915 h 3429043"/>
                  <a:gd name="connsiteX25" fmla="*/ 3291840 w 6163056"/>
                  <a:gd name="connsiteY25" fmla="*/ 1481371 h 3429043"/>
                  <a:gd name="connsiteX26" fmla="*/ 2779776 w 6163056"/>
                  <a:gd name="connsiteY26" fmla="*/ 1682539 h 3429043"/>
                  <a:gd name="connsiteX27" fmla="*/ 2386584 w 6163056"/>
                  <a:gd name="connsiteY27" fmla="*/ 1892851 h 3429043"/>
                  <a:gd name="connsiteX28" fmla="*/ 1938528 w 6163056"/>
                  <a:gd name="connsiteY28" fmla="*/ 2148883 h 3429043"/>
                  <a:gd name="connsiteX29" fmla="*/ 1371600 w 6163056"/>
                  <a:gd name="connsiteY29" fmla="*/ 2523787 h 3429043"/>
                  <a:gd name="connsiteX30" fmla="*/ 886968 w 6163056"/>
                  <a:gd name="connsiteY30" fmla="*/ 2843827 h 3429043"/>
                  <a:gd name="connsiteX31" fmla="*/ 347472 w 6163056"/>
                  <a:gd name="connsiteY31" fmla="*/ 3209587 h 3429043"/>
                  <a:gd name="connsiteX32" fmla="*/ 36576 w 6163056"/>
                  <a:gd name="connsiteY32" fmla="*/ 3429043 h 3429043"/>
                  <a:gd name="connsiteX33" fmla="*/ 0 w 6163056"/>
                  <a:gd name="connsiteY33" fmla="*/ 3374179 h 3429043"/>
                  <a:gd name="connsiteX0" fmla="*/ 0 w 6163056"/>
                  <a:gd name="connsiteY0" fmla="*/ 3374136 h 3429000"/>
                  <a:gd name="connsiteX1" fmla="*/ 393192 w 6163056"/>
                  <a:gd name="connsiteY1" fmla="*/ 3008376 h 3429000"/>
                  <a:gd name="connsiteX2" fmla="*/ 896112 w 6163056"/>
                  <a:gd name="connsiteY2" fmla="*/ 2569464 h 3429000"/>
                  <a:gd name="connsiteX3" fmla="*/ 1271016 w 6163056"/>
                  <a:gd name="connsiteY3" fmla="*/ 2258568 h 3429000"/>
                  <a:gd name="connsiteX4" fmla="*/ 1627632 w 6163056"/>
                  <a:gd name="connsiteY4" fmla="*/ 1975104 h 3429000"/>
                  <a:gd name="connsiteX5" fmla="*/ 2093976 w 6163056"/>
                  <a:gd name="connsiteY5" fmla="*/ 1636776 h 3429000"/>
                  <a:gd name="connsiteX6" fmla="*/ 2478024 w 6163056"/>
                  <a:gd name="connsiteY6" fmla="*/ 1353312 h 3429000"/>
                  <a:gd name="connsiteX7" fmla="*/ 2971800 w 6163056"/>
                  <a:gd name="connsiteY7" fmla="*/ 1051560 h 3429000"/>
                  <a:gd name="connsiteX8" fmla="*/ 3611880 w 6163056"/>
                  <a:gd name="connsiteY8" fmla="*/ 731520 h 3429000"/>
                  <a:gd name="connsiteX9" fmla="*/ 4096512 w 6163056"/>
                  <a:gd name="connsiteY9" fmla="*/ 530352 h 3429000"/>
                  <a:gd name="connsiteX10" fmla="*/ 4645152 w 6163056"/>
                  <a:gd name="connsiteY10" fmla="*/ 338328 h 3429000"/>
                  <a:gd name="connsiteX11" fmla="*/ 5111496 w 6163056"/>
                  <a:gd name="connsiteY11" fmla="*/ 210312 h 3429000"/>
                  <a:gd name="connsiteX12" fmla="*/ 5559552 w 6163056"/>
                  <a:gd name="connsiteY12" fmla="*/ 109728 h 3429000"/>
                  <a:gd name="connsiteX13" fmla="*/ 5641848 w 6163056"/>
                  <a:gd name="connsiteY13" fmla="*/ 82296 h 3429000"/>
                  <a:gd name="connsiteX14" fmla="*/ 5724144 w 6163056"/>
                  <a:gd name="connsiteY14" fmla="*/ 64008 h 3429000"/>
                  <a:gd name="connsiteX15" fmla="*/ 5879592 w 6163056"/>
                  <a:gd name="connsiteY15" fmla="*/ 27432 h 3429000"/>
                  <a:gd name="connsiteX16" fmla="*/ 6144768 w 6163056"/>
                  <a:gd name="connsiteY16" fmla="*/ 0 h 3429000"/>
                  <a:gd name="connsiteX17" fmla="*/ 6144768 w 6163056"/>
                  <a:gd name="connsiteY17" fmla="*/ 0 h 3429000"/>
                  <a:gd name="connsiteX18" fmla="*/ 6163056 w 6163056"/>
                  <a:gd name="connsiteY18" fmla="*/ 749808 h 3429000"/>
                  <a:gd name="connsiteX19" fmla="*/ 5705856 w 6163056"/>
                  <a:gd name="connsiteY19" fmla="*/ 804672 h 3429000"/>
                  <a:gd name="connsiteX20" fmla="*/ 5239512 w 6163056"/>
                  <a:gd name="connsiteY20" fmla="*/ 886968 h 3429000"/>
                  <a:gd name="connsiteX21" fmla="*/ 4773168 w 6163056"/>
                  <a:gd name="connsiteY21" fmla="*/ 987552 h 3429000"/>
                  <a:gd name="connsiteX22" fmla="*/ 4261104 w 6163056"/>
                  <a:gd name="connsiteY22" fmla="*/ 1133856 h 3429000"/>
                  <a:gd name="connsiteX23" fmla="*/ 3840480 w 6163056"/>
                  <a:gd name="connsiteY23" fmla="*/ 1261872 h 3429000"/>
                  <a:gd name="connsiteX24" fmla="*/ 3291840 w 6163056"/>
                  <a:gd name="connsiteY24" fmla="*/ 1481328 h 3429000"/>
                  <a:gd name="connsiteX25" fmla="*/ 2779776 w 6163056"/>
                  <a:gd name="connsiteY25" fmla="*/ 1682496 h 3429000"/>
                  <a:gd name="connsiteX26" fmla="*/ 2386584 w 6163056"/>
                  <a:gd name="connsiteY26" fmla="*/ 1892808 h 3429000"/>
                  <a:gd name="connsiteX27" fmla="*/ 1938528 w 6163056"/>
                  <a:gd name="connsiteY27" fmla="*/ 2148840 h 3429000"/>
                  <a:gd name="connsiteX28" fmla="*/ 1371600 w 6163056"/>
                  <a:gd name="connsiteY28" fmla="*/ 2523744 h 3429000"/>
                  <a:gd name="connsiteX29" fmla="*/ 886968 w 6163056"/>
                  <a:gd name="connsiteY29" fmla="*/ 2843784 h 3429000"/>
                  <a:gd name="connsiteX30" fmla="*/ 347472 w 6163056"/>
                  <a:gd name="connsiteY30" fmla="*/ 3209544 h 3429000"/>
                  <a:gd name="connsiteX31" fmla="*/ 36576 w 6163056"/>
                  <a:gd name="connsiteY31" fmla="*/ 3429000 h 3429000"/>
                  <a:gd name="connsiteX32" fmla="*/ 0 w 6163056"/>
                  <a:gd name="connsiteY32" fmla="*/ 3374136 h 3429000"/>
                  <a:gd name="connsiteX0" fmla="*/ 0 w 6163056"/>
                  <a:gd name="connsiteY0" fmla="*/ 3374136 h 3429000"/>
                  <a:gd name="connsiteX1" fmla="*/ 393192 w 6163056"/>
                  <a:gd name="connsiteY1" fmla="*/ 3008376 h 3429000"/>
                  <a:gd name="connsiteX2" fmla="*/ 896112 w 6163056"/>
                  <a:gd name="connsiteY2" fmla="*/ 2569464 h 3429000"/>
                  <a:gd name="connsiteX3" fmla="*/ 1271016 w 6163056"/>
                  <a:gd name="connsiteY3" fmla="*/ 2258568 h 3429000"/>
                  <a:gd name="connsiteX4" fmla="*/ 1627632 w 6163056"/>
                  <a:gd name="connsiteY4" fmla="*/ 1975104 h 3429000"/>
                  <a:gd name="connsiteX5" fmla="*/ 2093976 w 6163056"/>
                  <a:gd name="connsiteY5" fmla="*/ 1636776 h 3429000"/>
                  <a:gd name="connsiteX6" fmla="*/ 2478024 w 6163056"/>
                  <a:gd name="connsiteY6" fmla="*/ 1353312 h 3429000"/>
                  <a:gd name="connsiteX7" fmla="*/ 2971800 w 6163056"/>
                  <a:gd name="connsiteY7" fmla="*/ 1051560 h 3429000"/>
                  <a:gd name="connsiteX8" fmla="*/ 3611880 w 6163056"/>
                  <a:gd name="connsiteY8" fmla="*/ 731520 h 3429000"/>
                  <a:gd name="connsiteX9" fmla="*/ 4096512 w 6163056"/>
                  <a:gd name="connsiteY9" fmla="*/ 530352 h 3429000"/>
                  <a:gd name="connsiteX10" fmla="*/ 4645152 w 6163056"/>
                  <a:gd name="connsiteY10" fmla="*/ 338328 h 3429000"/>
                  <a:gd name="connsiteX11" fmla="*/ 5111496 w 6163056"/>
                  <a:gd name="connsiteY11" fmla="*/ 210312 h 3429000"/>
                  <a:gd name="connsiteX12" fmla="*/ 5559552 w 6163056"/>
                  <a:gd name="connsiteY12" fmla="*/ 109728 h 3429000"/>
                  <a:gd name="connsiteX13" fmla="*/ 5641848 w 6163056"/>
                  <a:gd name="connsiteY13" fmla="*/ 82296 h 3429000"/>
                  <a:gd name="connsiteX14" fmla="*/ 5879592 w 6163056"/>
                  <a:gd name="connsiteY14" fmla="*/ 27432 h 3429000"/>
                  <a:gd name="connsiteX15" fmla="*/ 6144768 w 6163056"/>
                  <a:gd name="connsiteY15" fmla="*/ 0 h 3429000"/>
                  <a:gd name="connsiteX16" fmla="*/ 6144768 w 6163056"/>
                  <a:gd name="connsiteY16" fmla="*/ 0 h 3429000"/>
                  <a:gd name="connsiteX17" fmla="*/ 6163056 w 6163056"/>
                  <a:gd name="connsiteY17" fmla="*/ 749808 h 3429000"/>
                  <a:gd name="connsiteX18" fmla="*/ 5705856 w 6163056"/>
                  <a:gd name="connsiteY18" fmla="*/ 804672 h 3429000"/>
                  <a:gd name="connsiteX19" fmla="*/ 5239512 w 6163056"/>
                  <a:gd name="connsiteY19" fmla="*/ 886968 h 3429000"/>
                  <a:gd name="connsiteX20" fmla="*/ 4773168 w 6163056"/>
                  <a:gd name="connsiteY20" fmla="*/ 987552 h 3429000"/>
                  <a:gd name="connsiteX21" fmla="*/ 4261104 w 6163056"/>
                  <a:gd name="connsiteY21" fmla="*/ 1133856 h 3429000"/>
                  <a:gd name="connsiteX22" fmla="*/ 3840480 w 6163056"/>
                  <a:gd name="connsiteY22" fmla="*/ 1261872 h 3429000"/>
                  <a:gd name="connsiteX23" fmla="*/ 3291840 w 6163056"/>
                  <a:gd name="connsiteY23" fmla="*/ 1481328 h 3429000"/>
                  <a:gd name="connsiteX24" fmla="*/ 2779776 w 6163056"/>
                  <a:gd name="connsiteY24" fmla="*/ 1682496 h 3429000"/>
                  <a:gd name="connsiteX25" fmla="*/ 2386584 w 6163056"/>
                  <a:gd name="connsiteY25" fmla="*/ 1892808 h 3429000"/>
                  <a:gd name="connsiteX26" fmla="*/ 1938528 w 6163056"/>
                  <a:gd name="connsiteY26" fmla="*/ 2148840 h 3429000"/>
                  <a:gd name="connsiteX27" fmla="*/ 1371600 w 6163056"/>
                  <a:gd name="connsiteY27" fmla="*/ 2523744 h 3429000"/>
                  <a:gd name="connsiteX28" fmla="*/ 886968 w 6163056"/>
                  <a:gd name="connsiteY28" fmla="*/ 2843784 h 3429000"/>
                  <a:gd name="connsiteX29" fmla="*/ 347472 w 6163056"/>
                  <a:gd name="connsiteY29" fmla="*/ 3209544 h 3429000"/>
                  <a:gd name="connsiteX30" fmla="*/ 36576 w 6163056"/>
                  <a:gd name="connsiteY30" fmla="*/ 3429000 h 3429000"/>
                  <a:gd name="connsiteX31" fmla="*/ 0 w 6163056"/>
                  <a:gd name="connsiteY31" fmla="*/ 3374136 h 3429000"/>
                  <a:gd name="connsiteX0" fmla="*/ 0 w 6163056"/>
                  <a:gd name="connsiteY0" fmla="*/ 3374136 h 3429000"/>
                  <a:gd name="connsiteX1" fmla="*/ 393192 w 6163056"/>
                  <a:gd name="connsiteY1" fmla="*/ 3008376 h 3429000"/>
                  <a:gd name="connsiteX2" fmla="*/ 896112 w 6163056"/>
                  <a:gd name="connsiteY2" fmla="*/ 2569464 h 3429000"/>
                  <a:gd name="connsiteX3" fmla="*/ 1271016 w 6163056"/>
                  <a:gd name="connsiteY3" fmla="*/ 2258568 h 3429000"/>
                  <a:gd name="connsiteX4" fmla="*/ 1627632 w 6163056"/>
                  <a:gd name="connsiteY4" fmla="*/ 1975104 h 3429000"/>
                  <a:gd name="connsiteX5" fmla="*/ 2093976 w 6163056"/>
                  <a:gd name="connsiteY5" fmla="*/ 1636776 h 3429000"/>
                  <a:gd name="connsiteX6" fmla="*/ 2478024 w 6163056"/>
                  <a:gd name="connsiteY6" fmla="*/ 1353312 h 3429000"/>
                  <a:gd name="connsiteX7" fmla="*/ 2971800 w 6163056"/>
                  <a:gd name="connsiteY7" fmla="*/ 1051560 h 3429000"/>
                  <a:gd name="connsiteX8" fmla="*/ 3611880 w 6163056"/>
                  <a:gd name="connsiteY8" fmla="*/ 731520 h 3429000"/>
                  <a:gd name="connsiteX9" fmla="*/ 4096512 w 6163056"/>
                  <a:gd name="connsiteY9" fmla="*/ 530352 h 3429000"/>
                  <a:gd name="connsiteX10" fmla="*/ 4645152 w 6163056"/>
                  <a:gd name="connsiteY10" fmla="*/ 338328 h 3429000"/>
                  <a:gd name="connsiteX11" fmla="*/ 5111496 w 6163056"/>
                  <a:gd name="connsiteY11" fmla="*/ 210312 h 3429000"/>
                  <a:gd name="connsiteX12" fmla="*/ 5559552 w 6163056"/>
                  <a:gd name="connsiteY12" fmla="*/ 109728 h 3429000"/>
                  <a:gd name="connsiteX13" fmla="*/ 5879592 w 6163056"/>
                  <a:gd name="connsiteY13" fmla="*/ 27432 h 3429000"/>
                  <a:gd name="connsiteX14" fmla="*/ 6144768 w 6163056"/>
                  <a:gd name="connsiteY14" fmla="*/ 0 h 3429000"/>
                  <a:gd name="connsiteX15" fmla="*/ 6144768 w 6163056"/>
                  <a:gd name="connsiteY15" fmla="*/ 0 h 3429000"/>
                  <a:gd name="connsiteX16" fmla="*/ 6163056 w 6163056"/>
                  <a:gd name="connsiteY16" fmla="*/ 749808 h 3429000"/>
                  <a:gd name="connsiteX17" fmla="*/ 5705856 w 6163056"/>
                  <a:gd name="connsiteY17" fmla="*/ 804672 h 3429000"/>
                  <a:gd name="connsiteX18" fmla="*/ 5239512 w 6163056"/>
                  <a:gd name="connsiteY18" fmla="*/ 886968 h 3429000"/>
                  <a:gd name="connsiteX19" fmla="*/ 4773168 w 6163056"/>
                  <a:gd name="connsiteY19" fmla="*/ 987552 h 3429000"/>
                  <a:gd name="connsiteX20" fmla="*/ 4261104 w 6163056"/>
                  <a:gd name="connsiteY20" fmla="*/ 1133856 h 3429000"/>
                  <a:gd name="connsiteX21" fmla="*/ 3840480 w 6163056"/>
                  <a:gd name="connsiteY21" fmla="*/ 1261872 h 3429000"/>
                  <a:gd name="connsiteX22" fmla="*/ 3291840 w 6163056"/>
                  <a:gd name="connsiteY22" fmla="*/ 1481328 h 3429000"/>
                  <a:gd name="connsiteX23" fmla="*/ 2779776 w 6163056"/>
                  <a:gd name="connsiteY23" fmla="*/ 1682496 h 3429000"/>
                  <a:gd name="connsiteX24" fmla="*/ 2386584 w 6163056"/>
                  <a:gd name="connsiteY24" fmla="*/ 1892808 h 3429000"/>
                  <a:gd name="connsiteX25" fmla="*/ 1938528 w 6163056"/>
                  <a:gd name="connsiteY25" fmla="*/ 2148840 h 3429000"/>
                  <a:gd name="connsiteX26" fmla="*/ 1371600 w 6163056"/>
                  <a:gd name="connsiteY26" fmla="*/ 2523744 h 3429000"/>
                  <a:gd name="connsiteX27" fmla="*/ 886968 w 6163056"/>
                  <a:gd name="connsiteY27" fmla="*/ 2843784 h 3429000"/>
                  <a:gd name="connsiteX28" fmla="*/ 347472 w 6163056"/>
                  <a:gd name="connsiteY28" fmla="*/ 3209544 h 3429000"/>
                  <a:gd name="connsiteX29" fmla="*/ 36576 w 6163056"/>
                  <a:gd name="connsiteY29" fmla="*/ 3429000 h 3429000"/>
                  <a:gd name="connsiteX30" fmla="*/ 0 w 6163056"/>
                  <a:gd name="connsiteY30" fmla="*/ 3374136 h 3429000"/>
                  <a:gd name="connsiteX0" fmla="*/ 0 w 6163056"/>
                  <a:gd name="connsiteY0" fmla="*/ 3374136 h 3429000"/>
                  <a:gd name="connsiteX1" fmla="*/ 393192 w 6163056"/>
                  <a:gd name="connsiteY1" fmla="*/ 3008376 h 3429000"/>
                  <a:gd name="connsiteX2" fmla="*/ 896112 w 6163056"/>
                  <a:gd name="connsiteY2" fmla="*/ 2569464 h 3429000"/>
                  <a:gd name="connsiteX3" fmla="*/ 1271016 w 6163056"/>
                  <a:gd name="connsiteY3" fmla="*/ 2258568 h 3429000"/>
                  <a:gd name="connsiteX4" fmla="*/ 1627632 w 6163056"/>
                  <a:gd name="connsiteY4" fmla="*/ 1975104 h 3429000"/>
                  <a:gd name="connsiteX5" fmla="*/ 2093976 w 6163056"/>
                  <a:gd name="connsiteY5" fmla="*/ 1636776 h 3429000"/>
                  <a:gd name="connsiteX6" fmla="*/ 2478024 w 6163056"/>
                  <a:gd name="connsiteY6" fmla="*/ 1353312 h 3429000"/>
                  <a:gd name="connsiteX7" fmla="*/ 2971800 w 6163056"/>
                  <a:gd name="connsiteY7" fmla="*/ 1051560 h 3429000"/>
                  <a:gd name="connsiteX8" fmla="*/ 3611880 w 6163056"/>
                  <a:gd name="connsiteY8" fmla="*/ 731520 h 3429000"/>
                  <a:gd name="connsiteX9" fmla="*/ 4096512 w 6163056"/>
                  <a:gd name="connsiteY9" fmla="*/ 530352 h 3429000"/>
                  <a:gd name="connsiteX10" fmla="*/ 4645152 w 6163056"/>
                  <a:gd name="connsiteY10" fmla="*/ 338328 h 3429000"/>
                  <a:gd name="connsiteX11" fmla="*/ 5111496 w 6163056"/>
                  <a:gd name="connsiteY11" fmla="*/ 210312 h 3429000"/>
                  <a:gd name="connsiteX12" fmla="*/ 5486400 w 6163056"/>
                  <a:gd name="connsiteY12" fmla="*/ 100584 h 3429000"/>
                  <a:gd name="connsiteX13" fmla="*/ 5879592 w 6163056"/>
                  <a:gd name="connsiteY13" fmla="*/ 27432 h 3429000"/>
                  <a:gd name="connsiteX14" fmla="*/ 6144768 w 6163056"/>
                  <a:gd name="connsiteY14" fmla="*/ 0 h 3429000"/>
                  <a:gd name="connsiteX15" fmla="*/ 6144768 w 6163056"/>
                  <a:gd name="connsiteY15" fmla="*/ 0 h 3429000"/>
                  <a:gd name="connsiteX16" fmla="*/ 6163056 w 6163056"/>
                  <a:gd name="connsiteY16" fmla="*/ 749808 h 3429000"/>
                  <a:gd name="connsiteX17" fmla="*/ 5705856 w 6163056"/>
                  <a:gd name="connsiteY17" fmla="*/ 804672 h 3429000"/>
                  <a:gd name="connsiteX18" fmla="*/ 5239512 w 6163056"/>
                  <a:gd name="connsiteY18" fmla="*/ 886968 h 3429000"/>
                  <a:gd name="connsiteX19" fmla="*/ 4773168 w 6163056"/>
                  <a:gd name="connsiteY19" fmla="*/ 987552 h 3429000"/>
                  <a:gd name="connsiteX20" fmla="*/ 4261104 w 6163056"/>
                  <a:gd name="connsiteY20" fmla="*/ 1133856 h 3429000"/>
                  <a:gd name="connsiteX21" fmla="*/ 3840480 w 6163056"/>
                  <a:gd name="connsiteY21" fmla="*/ 1261872 h 3429000"/>
                  <a:gd name="connsiteX22" fmla="*/ 3291840 w 6163056"/>
                  <a:gd name="connsiteY22" fmla="*/ 1481328 h 3429000"/>
                  <a:gd name="connsiteX23" fmla="*/ 2779776 w 6163056"/>
                  <a:gd name="connsiteY23" fmla="*/ 1682496 h 3429000"/>
                  <a:gd name="connsiteX24" fmla="*/ 2386584 w 6163056"/>
                  <a:gd name="connsiteY24" fmla="*/ 1892808 h 3429000"/>
                  <a:gd name="connsiteX25" fmla="*/ 1938528 w 6163056"/>
                  <a:gd name="connsiteY25" fmla="*/ 2148840 h 3429000"/>
                  <a:gd name="connsiteX26" fmla="*/ 1371600 w 6163056"/>
                  <a:gd name="connsiteY26" fmla="*/ 2523744 h 3429000"/>
                  <a:gd name="connsiteX27" fmla="*/ 886968 w 6163056"/>
                  <a:gd name="connsiteY27" fmla="*/ 2843784 h 3429000"/>
                  <a:gd name="connsiteX28" fmla="*/ 347472 w 6163056"/>
                  <a:gd name="connsiteY28" fmla="*/ 3209544 h 3429000"/>
                  <a:gd name="connsiteX29" fmla="*/ 36576 w 6163056"/>
                  <a:gd name="connsiteY29" fmla="*/ 3429000 h 3429000"/>
                  <a:gd name="connsiteX30" fmla="*/ 0 w 6163056"/>
                  <a:gd name="connsiteY30" fmla="*/ 3374136 h 3429000"/>
                  <a:gd name="connsiteX0" fmla="*/ 0 w 6163056"/>
                  <a:gd name="connsiteY0" fmla="*/ 3374136 h 3429000"/>
                  <a:gd name="connsiteX1" fmla="*/ 393192 w 6163056"/>
                  <a:gd name="connsiteY1" fmla="*/ 3008376 h 3429000"/>
                  <a:gd name="connsiteX2" fmla="*/ 896112 w 6163056"/>
                  <a:gd name="connsiteY2" fmla="*/ 2569464 h 3429000"/>
                  <a:gd name="connsiteX3" fmla="*/ 1271016 w 6163056"/>
                  <a:gd name="connsiteY3" fmla="*/ 2258568 h 3429000"/>
                  <a:gd name="connsiteX4" fmla="*/ 1627632 w 6163056"/>
                  <a:gd name="connsiteY4" fmla="*/ 1975104 h 3429000"/>
                  <a:gd name="connsiteX5" fmla="*/ 2093976 w 6163056"/>
                  <a:gd name="connsiteY5" fmla="*/ 1636776 h 3429000"/>
                  <a:gd name="connsiteX6" fmla="*/ 2478024 w 6163056"/>
                  <a:gd name="connsiteY6" fmla="*/ 1353312 h 3429000"/>
                  <a:gd name="connsiteX7" fmla="*/ 2971800 w 6163056"/>
                  <a:gd name="connsiteY7" fmla="*/ 1051560 h 3429000"/>
                  <a:gd name="connsiteX8" fmla="*/ 3611880 w 6163056"/>
                  <a:gd name="connsiteY8" fmla="*/ 731520 h 3429000"/>
                  <a:gd name="connsiteX9" fmla="*/ 4096512 w 6163056"/>
                  <a:gd name="connsiteY9" fmla="*/ 530352 h 3429000"/>
                  <a:gd name="connsiteX10" fmla="*/ 4645152 w 6163056"/>
                  <a:gd name="connsiteY10" fmla="*/ 338328 h 3429000"/>
                  <a:gd name="connsiteX11" fmla="*/ 5111496 w 6163056"/>
                  <a:gd name="connsiteY11" fmla="*/ 210312 h 3429000"/>
                  <a:gd name="connsiteX12" fmla="*/ 5879592 w 6163056"/>
                  <a:gd name="connsiteY12" fmla="*/ 27432 h 3429000"/>
                  <a:gd name="connsiteX13" fmla="*/ 6144768 w 6163056"/>
                  <a:gd name="connsiteY13" fmla="*/ 0 h 3429000"/>
                  <a:gd name="connsiteX14" fmla="*/ 6144768 w 6163056"/>
                  <a:gd name="connsiteY14" fmla="*/ 0 h 3429000"/>
                  <a:gd name="connsiteX15" fmla="*/ 6163056 w 6163056"/>
                  <a:gd name="connsiteY15" fmla="*/ 749808 h 3429000"/>
                  <a:gd name="connsiteX16" fmla="*/ 5705856 w 6163056"/>
                  <a:gd name="connsiteY16" fmla="*/ 804672 h 3429000"/>
                  <a:gd name="connsiteX17" fmla="*/ 5239512 w 6163056"/>
                  <a:gd name="connsiteY17" fmla="*/ 886968 h 3429000"/>
                  <a:gd name="connsiteX18" fmla="*/ 4773168 w 6163056"/>
                  <a:gd name="connsiteY18" fmla="*/ 987552 h 3429000"/>
                  <a:gd name="connsiteX19" fmla="*/ 4261104 w 6163056"/>
                  <a:gd name="connsiteY19" fmla="*/ 1133856 h 3429000"/>
                  <a:gd name="connsiteX20" fmla="*/ 3840480 w 6163056"/>
                  <a:gd name="connsiteY20" fmla="*/ 1261872 h 3429000"/>
                  <a:gd name="connsiteX21" fmla="*/ 3291840 w 6163056"/>
                  <a:gd name="connsiteY21" fmla="*/ 1481328 h 3429000"/>
                  <a:gd name="connsiteX22" fmla="*/ 2779776 w 6163056"/>
                  <a:gd name="connsiteY22" fmla="*/ 1682496 h 3429000"/>
                  <a:gd name="connsiteX23" fmla="*/ 2386584 w 6163056"/>
                  <a:gd name="connsiteY23" fmla="*/ 1892808 h 3429000"/>
                  <a:gd name="connsiteX24" fmla="*/ 1938528 w 6163056"/>
                  <a:gd name="connsiteY24" fmla="*/ 2148840 h 3429000"/>
                  <a:gd name="connsiteX25" fmla="*/ 1371600 w 6163056"/>
                  <a:gd name="connsiteY25" fmla="*/ 2523744 h 3429000"/>
                  <a:gd name="connsiteX26" fmla="*/ 886968 w 6163056"/>
                  <a:gd name="connsiteY26" fmla="*/ 2843784 h 3429000"/>
                  <a:gd name="connsiteX27" fmla="*/ 347472 w 6163056"/>
                  <a:gd name="connsiteY27" fmla="*/ 3209544 h 3429000"/>
                  <a:gd name="connsiteX28" fmla="*/ 36576 w 6163056"/>
                  <a:gd name="connsiteY28" fmla="*/ 3429000 h 3429000"/>
                  <a:gd name="connsiteX29" fmla="*/ 0 w 6163056"/>
                  <a:gd name="connsiteY29" fmla="*/ 3374136 h 3429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163056" h="3429000">
                    <a:moveTo>
                      <a:pt x="0" y="3374136"/>
                    </a:moveTo>
                    <a:lnTo>
                      <a:pt x="393192" y="3008376"/>
                    </a:lnTo>
                    <a:lnTo>
                      <a:pt x="896112" y="2569464"/>
                    </a:lnTo>
                    <a:lnTo>
                      <a:pt x="1271016" y="2258568"/>
                    </a:lnTo>
                    <a:lnTo>
                      <a:pt x="1627632" y="1975104"/>
                    </a:lnTo>
                    <a:lnTo>
                      <a:pt x="2093976" y="1636776"/>
                    </a:lnTo>
                    <a:lnTo>
                      <a:pt x="2478024" y="1353312"/>
                    </a:lnTo>
                    <a:cubicBezTo>
                      <a:pt x="2641092" y="1251204"/>
                      <a:pt x="2782824" y="1155192"/>
                      <a:pt x="2971800" y="1051560"/>
                    </a:cubicBezTo>
                    <a:cubicBezTo>
                      <a:pt x="3160776" y="947928"/>
                      <a:pt x="3441192" y="813816"/>
                      <a:pt x="3611880" y="731520"/>
                    </a:cubicBezTo>
                    <a:lnTo>
                      <a:pt x="4096512" y="530352"/>
                    </a:lnTo>
                    <a:lnTo>
                      <a:pt x="4645152" y="338328"/>
                    </a:lnTo>
                    <a:lnTo>
                      <a:pt x="5111496" y="210312"/>
                    </a:lnTo>
                    <a:lnTo>
                      <a:pt x="5879592" y="27432"/>
                    </a:lnTo>
                    <a:cubicBezTo>
                      <a:pt x="5989320" y="10668"/>
                      <a:pt x="6100572" y="4572"/>
                      <a:pt x="6144768" y="0"/>
                    </a:cubicBezTo>
                    <a:lnTo>
                      <a:pt x="6144768" y="0"/>
                    </a:lnTo>
                    <a:lnTo>
                      <a:pt x="6163056" y="749808"/>
                    </a:lnTo>
                    <a:lnTo>
                      <a:pt x="5705856" y="804672"/>
                    </a:lnTo>
                    <a:lnTo>
                      <a:pt x="5239512" y="886968"/>
                    </a:lnTo>
                    <a:lnTo>
                      <a:pt x="4773168" y="987552"/>
                    </a:lnTo>
                    <a:lnTo>
                      <a:pt x="4261104" y="1133856"/>
                    </a:lnTo>
                    <a:lnTo>
                      <a:pt x="3840480" y="1261872"/>
                    </a:lnTo>
                    <a:lnTo>
                      <a:pt x="3291840" y="1481328"/>
                    </a:lnTo>
                    <a:lnTo>
                      <a:pt x="2779776" y="1682496"/>
                    </a:lnTo>
                    <a:lnTo>
                      <a:pt x="2386584" y="1892808"/>
                    </a:lnTo>
                    <a:lnTo>
                      <a:pt x="1938528" y="2148840"/>
                    </a:lnTo>
                    <a:lnTo>
                      <a:pt x="1371600" y="2523744"/>
                    </a:lnTo>
                    <a:lnTo>
                      <a:pt x="886968" y="2843784"/>
                    </a:lnTo>
                    <a:lnTo>
                      <a:pt x="347472" y="3209544"/>
                    </a:lnTo>
                    <a:lnTo>
                      <a:pt x="36576" y="3429000"/>
                    </a:lnTo>
                    <a:lnTo>
                      <a:pt x="0" y="3374136"/>
                    </a:lnTo>
                    <a:close/>
                  </a:path>
                </a:pathLst>
              </a:custGeom>
              <a:solidFill>
                <a:srgbClr val="92D050">
                  <a:alpha val="60000"/>
                </a:srgbClr>
              </a:solidFill>
              <a:ln w="50800" cap="flat" cmpd="sng" algn="ctr">
                <a:noFill/>
                <a:prstDash val="solid"/>
                <a:bevel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91440" rIns="91440" bIns="9144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rgbClr val="004F8F"/>
                  </a:solidFill>
                  <a:effectLst/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  <a:sym typeface="Georgia" panose="02040502050405020303" pitchFamily="18" charset="0"/>
                </a:endParaRPr>
              </a:p>
            </p:txBody>
          </p:sp>
          <p:sp>
            <p:nvSpPr>
              <p:cNvPr id="21" name="Freihandform 20"/>
              <p:cNvSpPr/>
              <p:nvPr/>
            </p:nvSpPr>
            <p:spPr bwMode="auto">
              <a:xfrm>
                <a:off x="9507207" y="9594304"/>
                <a:ext cx="6183897" cy="2477233"/>
              </a:xfrm>
              <a:custGeom>
                <a:avLst/>
                <a:gdLst>
                  <a:gd name="connsiteX0" fmla="*/ 0 w 6208776"/>
                  <a:gd name="connsiteY0" fmla="*/ 2222647 h 2248309"/>
                  <a:gd name="connsiteX1" fmla="*/ 557784 w 6208776"/>
                  <a:gd name="connsiteY1" fmla="*/ 1920895 h 2248309"/>
                  <a:gd name="connsiteX2" fmla="*/ 1133856 w 6208776"/>
                  <a:gd name="connsiteY2" fmla="*/ 1609999 h 2248309"/>
                  <a:gd name="connsiteX3" fmla="*/ 1664208 w 6208776"/>
                  <a:gd name="connsiteY3" fmla="*/ 1353967 h 2248309"/>
                  <a:gd name="connsiteX4" fmla="*/ 2148840 w 6208776"/>
                  <a:gd name="connsiteY4" fmla="*/ 1152799 h 2248309"/>
                  <a:gd name="connsiteX5" fmla="*/ 2761488 w 6208776"/>
                  <a:gd name="connsiteY5" fmla="*/ 896767 h 2248309"/>
                  <a:gd name="connsiteX6" fmla="*/ 3392424 w 6208776"/>
                  <a:gd name="connsiteY6" fmla="*/ 668167 h 2248309"/>
                  <a:gd name="connsiteX7" fmla="*/ 3977640 w 6208776"/>
                  <a:gd name="connsiteY7" fmla="*/ 457855 h 2248309"/>
                  <a:gd name="connsiteX8" fmla="*/ 4581144 w 6208776"/>
                  <a:gd name="connsiteY8" fmla="*/ 284119 h 2248309"/>
                  <a:gd name="connsiteX9" fmla="*/ 4690872 w 6208776"/>
                  <a:gd name="connsiteY9" fmla="*/ 256687 h 2248309"/>
                  <a:gd name="connsiteX10" fmla="*/ 4718304 w 6208776"/>
                  <a:gd name="connsiteY10" fmla="*/ 247543 h 2248309"/>
                  <a:gd name="connsiteX11" fmla="*/ 4892040 w 6208776"/>
                  <a:gd name="connsiteY11" fmla="*/ 220111 h 2248309"/>
                  <a:gd name="connsiteX12" fmla="*/ 5001768 w 6208776"/>
                  <a:gd name="connsiteY12" fmla="*/ 192679 h 2248309"/>
                  <a:gd name="connsiteX13" fmla="*/ 5038344 w 6208776"/>
                  <a:gd name="connsiteY13" fmla="*/ 183535 h 2248309"/>
                  <a:gd name="connsiteX14" fmla="*/ 5120640 w 6208776"/>
                  <a:gd name="connsiteY14" fmla="*/ 183535 h 2248309"/>
                  <a:gd name="connsiteX15" fmla="*/ 5120640 w 6208776"/>
                  <a:gd name="connsiteY15" fmla="*/ 183535 h 2248309"/>
                  <a:gd name="connsiteX16" fmla="*/ 5751576 w 6208776"/>
                  <a:gd name="connsiteY16" fmla="*/ 46375 h 2248309"/>
                  <a:gd name="connsiteX17" fmla="*/ 5852160 w 6208776"/>
                  <a:gd name="connsiteY17" fmla="*/ 28087 h 2248309"/>
                  <a:gd name="connsiteX18" fmla="*/ 5943600 w 6208776"/>
                  <a:gd name="connsiteY18" fmla="*/ 9799 h 2248309"/>
                  <a:gd name="connsiteX19" fmla="*/ 6208776 w 6208776"/>
                  <a:gd name="connsiteY19" fmla="*/ 655 h 2248309"/>
                  <a:gd name="connsiteX20" fmla="*/ 6208776 w 6208776"/>
                  <a:gd name="connsiteY20" fmla="*/ 655 h 2248309"/>
                  <a:gd name="connsiteX21" fmla="*/ 6190488 w 6208776"/>
                  <a:gd name="connsiteY21" fmla="*/ 649879 h 2248309"/>
                  <a:gd name="connsiteX22" fmla="*/ 5559552 w 6208776"/>
                  <a:gd name="connsiteY22" fmla="*/ 704743 h 2248309"/>
                  <a:gd name="connsiteX23" fmla="*/ 4700016 w 6208776"/>
                  <a:gd name="connsiteY23" fmla="*/ 823615 h 2248309"/>
                  <a:gd name="connsiteX24" fmla="*/ 3968496 w 6208776"/>
                  <a:gd name="connsiteY24" fmla="*/ 951631 h 2248309"/>
                  <a:gd name="connsiteX25" fmla="*/ 3264408 w 6208776"/>
                  <a:gd name="connsiteY25" fmla="*/ 1088791 h 2248309"/>
                  <a:gd name="connsiteX26" fmla="*/ 2432304 w 6208776"/>
                  <a:gd name="connsiteY26" fmla="*/ 1326535 h 2248309"/>
                  <a:gd name="connsiteX27" fmla="*/ 1600200 w 6208776"/>
                  <a:gd name="connsiteY27" fmla="*/ 1619143 h 2248309"/>
                  <a:gd name="connsiteX28" fmla="*/ 795528 w 6208776"/>
                  <a:gd name="connsiteY28" fmla="*/ 1948327 h 2248309"/>
                  <a:gd name="connsiteX29" fmla="*/ 612648 w 6208776"/>
                  <a:gd name="connsiteY29" fmla="*/ 2048911 h 2248309"/>
                  <a:gd name="connsiteX30" fmla="*/ 512064 w 6208776"/>
                  <a:gd name="connsiteY30" fmla="*/ 2112919 h 2248309"/>
                  <a:gd name="connsiteX31" fmla="*/ 457200 w 6208776"/>
                  <a:gd name="connsiteY31" fmla="*/ 2167783 h 2248309"/>
                  <a:gd name="connsiteX32" fmla="*/ 402336 w 6208776"/>
                  <a:gd name="connsiteY32" fmla="*/ 2186071 h 2248309"/>
                  <a:gd name="connsiteX33" fmla="*/ 374904 w 6208776"/>
                  <a:gd name="connsiteY33" fmla="*/ 2195215 h 2248309"/>
                  <a:gd name="connsiteX34" fmla="*/ 320040 w 6208776"/>
                  <a:gd name="connsiteY34" fmla="*/ 2222647 h 2248309"/>
                  <a:gd name="connsiteX35" fmla="*/ 182880 w 6208776"/>
                  <a:gd name="connsiteY35" fmla="*/ 2240935 h 2248309"/>
                  <a:gd name="connsiteX36" fmla="*/ 0 w 6208776"/>
                  <a:gd name="connsiteY36" fmla="*/ 2222647 h 2248309"/>
                  <a:gd name="connsiteX0" fmla="*/ 0 w 6208776"/>
                  <a:gd name="connsiteY0" fmla="*/ 2222647 h 2248309"/>
                  <a:gd name="connsiteX1" fmla="*/ 557784 w 6208776"/>
                  <a:gd name="connsiteY1" fmla="*/ 1920895 h 2248309"/>
                  <a:gd name="connsiteX2" fmla="*/ 1133856 w 6208776"/>
                  <a:gd name="connsiteY2" fmla="*/ 1609999 h 2248309"/>
                  <a:gd name="connsiteX3" fmla="*/ 1664208 w 6208776"/>
                  <a:gd name="connsiteY3" fmla="*/ 1353967 h 2248309"/>
                  <a:gd name="connsiteX4" fmla="*/ 2148840 w 6208776"/>
                  <a:gd name="connsiteY4" fmla="*/ 1152799 h 2248309"/>
                  <a:gd name="connsiteX5" fmla="*/ 2761488 w 6208776"/>
                  <a:gd name="connsiteY5" fmla="*/ 896767 h 2248309"/>
                  <a:gd name="connsiteX6" fmla="*/ 3392424 w 6208776"/>
                  <a:gd name="connsiteY6" fmla="*/ 668167 h 2248309"/>
                  <a:gd name="connsiteX7" fmla="*/ 3977640 w 6208776"/>
                  <a:gd name="connsiteY7" fmla="*/ 457855 h 2248309"/>
                  <a:gd name="connsiteX8" fmla="*/ 4581144 w 6208776"/>
                  <a:gd name="connsiteY8" fmla="*/ 284119 h 2248309"/>
                  <a:gd name="connsiteX9" fmla="*/ 4690872 w 6208776"/>
                  <a:gd name="connsiteY9" fmla="*/ 256687 h 2248309"/>
                  <a:gd name="connsiteX10" fmla="*/ 4718304 w 6208776"/>
                  <a:gd name="connsiteY10" fmla="*/ 247543 h 2248309"/>
                  <a:gd name="connsiteX11" fmla="*/ 4892040 w 6208776"/>
                  <a:gd name="connsiteY11" fmla="*/ 220111 h 2248309"/>
                  <a:gd name="connsiteX12" fmla="*/ 5001768 w 6208776"/>
                  <a:gd name="connsiteY12" fmla="*/ 192679 h 2248309"/>
                  <a:gd name="connsiteX13" fmla="*/ 5038344 w 6208776"/>
                  <a:gd name="connsiteY13" fmla="*/ 183535 h 2248309"/>
                  <a:gd name="connsiteX14" fmla="*/ 5120640 w 6208776"/>
                  <a:gd name="connsiteY14" fmla="*/ 183535 h 2248309"/>
                  <a:gd name="connsiteX15" fmla="*/ 5120640 w 6208776"/>
                  <a:gd name="connsiteY15" fmla="*/ 183535 h 2248309"/>
                  <a:gd name="connsiteX16" fmla="*/ 5751576 w 6208776"/>
                  <a:gd name="connsiteY16" fmla="*/ 46375 h 2248309"/>
                  <a:gd name="connsiteX17" fmla="*/ 5852160 w 6208776"/>
                  <a:gd name="connsiteY17" fmla="*/ 28087 h 2248309"/>
                  <a:gd name="connsiteX18" fmla="*/ 5943600 w 6208776"/>
                  <a:gd name="connsiteY18" fmla="*/ 9799 h 2248309"/>
                  <a:gd name="connsiteX19" fmla="*/ 6208776 w 6208776"/>
                  <a:gd name="connsiteY19" fmla="*/ 655 h 2248309"/>
                  <a:gd name="connsiteX20" fmla="*/ 6208776 w 6208776"/>
                  <a:gd name="connsiteY20" fmla="*/ 655 h 2248309"/>
                  <a:gd name="connsiteX21" fmla="*/ 6190488 w 6208776"/>
                  <a:gd name="connsiteY21" fmla="*/ 649879 h 2248309"/>
                  <a:gd name="connsiteX22" fmla="*/ 5559552 w 6208776"/>
                  <a:gd name="connsiteY22" fmla="*/ 704743 h 2248309"/>
                  <a:gd name="connsiteX23" fmla="*/ 4700016 w 6208776"/>
                  <a:gd name="connsiteY23" fmla="*/ 823615 h 2248309"/>
                  <a:gd name="connsiteX24" fmla="*/ 3968496 w 6208776"/>
                  <a:gd name="connsiteY24" fmla="*/ 951631 h 2248309"/>
                  <a:gd name="connsiteX25" fmla="*/ 3264408 w 6208776"/>
                  <a:gd name="connsiteY25" fmla="*/ 1088791 h 2248309"/>
                  <a:gd name="connsiteX26" fmla="*/ 2432304 w 6208776"/>
                  <a:gd name="connsiteY26" fmla="*/ 1326535 h 2248309"/>
                  <a:gd name="connsiteX27" fmla="*/ 1600200 w 6208776"/>
                  <a:gd name="connsiteY27" fmla="*/ 1619143 h 2248309"/>
                  <a:gd name="connsiteX28" fmla="*/ 795528 w 6208776"/>
                  <a:gd name="connsiteY28" fmla="*/ 1948327 h 2248309"/>
                  <a:gd name="connsiteX29" fmla="*/ 612648 w 6208776"/>
                  <a:gd name="connsiteY29" fmla="*/ 2048911 h 2248309"/>
                  <a:gd name="connsiteX30" fmla="*/ 512064 w 6208776"/>
                  <a:gd name="connsiteY30" fmla="*/ 2112919 h 2248309"/>
                  <a:gd name="connsiteX31" fmla="*/ 457200 w 6208776"/>
                  <a:gd name="connsiteY31" fmla="*/ 2167783 h 2248309"/>
                  <a:gd name="connsiteX32" fmla="*/ 402336 w 6208776"/>
                  <a:gd name="connsiteY32" fmla="*/ 2186071 h 2248309"/>
                  <a:gd name="connsiteX33" fmla="*/ 374904 w 6208776"/>
                  <a:gd name="connsiteY33" fmla="*/ 2195215 h 2248309"/>
                  <a:gd name="connsiteX34" fmla="*/ 182880 w 6208776"/>
                  <a:gd name="connsiteY34" fmla="*/ 2240935 h 2248309"/>
                  <a:gd name="connsiteX35" fmla="*/ 0 w 6208776"/>
                  <a:gd name="connsiteY35" fmla="*/ 2222647 h 2248309"/>
                  <a:gd name="connsiteX0" fmla="*/ 0 w 6208776"/>
                  <a:gd name="connsiteY0" fmla="*/ 2222647 h 2248309"/>
                  <a:gd name="connsiteX1" fmla="*/ 557784 w 6208776"/>
                  <a:gd name="connsiteY1" fmla="*/ 1920895 h 2248309"/>
                  <a:gd name="connsiteX2" fmla="*/ 1133856 w 6208776"/>
                  <a:gd name="connsiteY2" fmla="*/ 1609999 h 2248309"/>
                  <a:gd name="connsiteX3" fmla="*/ 1664208 w 6208776"/>
                  <a:gd name="connsiteY3" fmla="*/ 1353967 h 2248309"/>
                  <a:gd name="connsiteX4" fmla="*/ 2148840 w 6208776"/>
                  <a:gd name="connsiteY4" fmla="*/ 1152799 h 2248309"/>
                  <a:gd name="connsiteX5" fmla="*/ 2761488 w 6208776"/>
                  <a:gd name="connsiteY5" fmla="*/ 896767 h 2248309"/>
                  <a:gd name="connsiteX6" fmla="*/ 3392424 w 6208776"/>
                  <a:gd name="connsiteY6" fmla="*/ 668167 h 2248309"/>
                  <a:gd name="connsiteX7" fmla="*/ 3977640 w 6208776"/>
                  <a:gd name="connsiteY7" fmla="*/ 457855 h 2248309"/>
                  <a:gd name="connsiteX8" fmla="*/ 4581144 w 6208776"/>
                  <a:gd name="connsiteY8" fmla="*/ 284119 h 2248309"/>
                  <a:gd name="connsiteX9" fmla="*/ 4690872 w 6208776"/>
                  <a:gd name="connsiteY9" fmla="*/ 256687 h 2248309"/>
                  <a:gd name="connsiteX10" fmla="*/ 4718304 w 6208776"/>
                  <a:gd name="connsiteY10" fmla="*/ 247543 h 2248309"/>
                  <a:gd name="connsiteX11" fmla="*/ 4892040 w 6208776"/>
                  <a:gd name="connsiteY11" fmla="*/ 220111 h 2248309"/>
                  <a:gd name="connsiteX12" fmla="*/ 5001768 w 6208776"/>
                  <a:gd name="connsiteY12" fmla="*/ 192679 h 2248309"/>
                  <a:gd name="connsiteX13" fmla="*/ 5038344 w 6208776"/>
                  <a:gd name="connsiteY13" fmla="*/ 183535 h 2248309"/>
                  <a:gd name="connsiteX14" fmla="*/ 5120640 w 6208776"/>
                  <a:gd name="connsiteY14" fmla="*/ 183535 h 2248309"/>
                  <a:gd name="connsiteX15" fmla="*/ 5120640 w 6208776"/>
                  <a:gd name="connsiteY15" fmla="*/ 183535 h 2248309"/>
                  <a:gd name="connsiteX16" fmla="*/ 5751576 w 6208776"/>
                  <a:gd name="connsiteY16" fmla="*/ 46375 h 2248309"/>
                  <a:gd name="connsiteX17" fmla="*/ 5852160 w 6208776"/>
                  <a:gd name="connsiteY17" fmla="*/ 28087 h 2248309"/>
                  <a:gd name="connsiteX18" fmla="*/ 5943600 w 6208776"/>
                  <a:gd name="connsiteY18" fmla="*/ 9799 h 2248309"/>
                  <a:gd name="connsiteX19" fmla="*/ 6208776 w 6208776"/>
                  <a:gd name="connsiteY19" fmla="*/ 655 h 2248309"/>
                  <a:gd name="connsiteX20" fmla="*/ 6208776 w 6208776"/>
                  <a:gd name="connsiteY20" fmla="*/ 655 h 2248309"/>
                  <a:gd name="connsiteX21" fmla="*/ 6190488 w 6208776"/>
                  <a:gd name="connsiteY21" fmla="*/ 649879 h 2248309"/>
                  <a:gd name="connsiteX22" fmla="*/ 5559552 w 6208776"/>
                  <a:gd name="connsiteY22" fmla="*/ 704743 h 2248309"/>
                  <a:gd name="connsiteX23" fmla="*/ 4700016 w 6208776"/>
                  <a:gd name="connsiteY23" fmla="*/ 823615 h 2248309"/>
                  <a:gd name="connsiteX24" fmla="*/ 3968496 w 6208776"/>
                  <a:gd name="connsiteY24" fmla="*/ 951631 h 2248309"/>
                  <a:gd name="connsiteX25" fmla="*/ 3264408 w 6208776"/>
                  <a:gd name="connsiteY25" fmla="*/ 1088791 h 2248309"/>
                  <a:gd name="connsiteX26" fmla="*/ 2432304 w 6208776"/>
                  <a:gd name="connsiteY26" fmla="*/ 1326535 h 2248309"/>
                  <a:gd name="connsiteX27" fmla="*/ 1600200 w 6208776"/>
                  <a:gd name="connsiteY27" fmla="*/ 1619143 h 2248309"/>
                  <a:gd name="connsiteX28" fmla="*/ 795528 w 6208776"/>
                  <a:gd name="connsiteY28" fmla="*/ 1948327 h 2248309"/>
                  <a:gd name="connsiteX29" fmla="*/ 612648 w 6208776"/>
                  <a:gd name="connsiteY29" fmla="*/ 2048911 h 2248309"/>
                  <a:gd name="connsiteX30" fmla="*/ 512064 w 6208776"/>
                  <a:gd name="connsiteY30" fmla="*/ 2112919 h 2248309"/>
                  <a:gd name="connsiteX31" fmla="*/ 457200 w 6208776"/>
                  <a:gd name="connsiteY31" fmla="*/ 2167783 h 2248309"/>
                  <a:gd name="connsiteX32" fmla="*/ 374904 w 6208776"/>
                  <a:gd name="connsiteY32" fmla="*/ 2195215 h 2248309"/>
                  <a:gd name="connsiteX33" fmla="*/ 182880 w 6208776"/>
                  <a:gd name="connsiteY33" fmla="*/ 2240935 h 2248309"/>
                  <a:gd name="connsiteX34" fmla="*/ 0 w 6208776"/>
                  <a:gd name="connsiteY34" fmla="*/ 2222647 h 2248309"/>
                  <a:gd name="connsiteX0" fmla="*/ 0 w 6208776"/>
                  <a:gd name="connsiteY0" fmla="*/ 2222647 h 2248309"/>
                  <a:gd name="connsiteX1" fmla="*/ 557784 w 6208776"/>
                  <a:gd name="connsiteY1" fmla="*/ 1920895 h 2248309"/>
                  <a:gd name="connsiteX2" fmla="*/ 1133856 w 6208776"/>
                  <a:gd name="connsiteY2" fmla="*/ 1609999 h 2248309"/>
                  <a:gd name="connsiteX3" fmla="*/ 1664208 w 6208776"/>
                  <a:gd name="connsiteY3" fmla="*/ 1353967 h 2248309"/>
                  <a:gd name="connsiteX4" fmla="*/ 2148840 w 6208776"/>
                  <a:gd name="connsiteY4" fmla="*/ 1152799 h 2248309"/>
                  <a:gd name="connsiteX5" fmla="*/ 2761488 w 6208776"/>
                  <a:gd name="connsiteY5" fmla="*/ 896767 h 2248309"/>
                  <a:gd name="connsiteX6" fmla="*/ 3392424 w 6208776"/>
                  <a:gd name="connsiteY6" fmla="*/ 668167 h 2248309"/>
                  <a:gd name="connsiteX7" fmla="*/ 3977640 w 6208776"/>
                  <a:gd name="connsiteY7" fmla="*/ 457855 h 2248309"/>
                  <a:gd name="connsiteX8" fmla="*/ 4581144 w 6208776"/>
                  <a:gd name="connsiteY8" fmla="*/ 284119 h 2248309"/>
                  <a:gd name="connsiteX9" fmla="*/ 4690872 w 6208776"/>
                  <a:gd name="connsiteY9" fmla="*/ 256687 h 2248309"/>
                  <a:gd name="connsiteX10" fmla="*/ 4718304 w 6208776"/>
                  <a:gd name="connsiteY10" fmla="*/ 247543 h 2248309"/>
                  <a:gd name="connsiteX11" fmla="*/ 4892040 w 6208776"/>
                  <a:gd name="connsiteY11" fmla="*/ 220111 h 2248309"/>
                  <a:gd name="connsiteX12" fmla="*/ 5001768 w 6208776"/>
                  <a:gd name="connsiteY12" fmla="*/ 192679 h 2248309"/>
                  <a:gd name="connsiteX13" fmla="*/ 5038344 w 6208776"/>
                  <a:gd name="connsiteY13" fmla="*/ 183535 h 2248309"/>
                  <a:gd name="connsiteX14" fmla="*/ 5120640 w 6208776"/>
                  <a:gd name="connsiteY14" fmla="*/ 183535 h 2248309"/>
                  <a:gd name="connsiteX15" fmla="*/ 5120640 w 6208776"/>
                  <a:gd name="connsiteY15" fmla="*/ 183535 h 2248309"/>
                  <a:gd name="connsiteX16" fmla="*/ 5751576 w 6208776"/>
                  <a:gd name="connsiteY16" fmla="*/ 46375 h 2248309"/>
                  <a:gd name="connsiteX17" fmla="*/ 5852160 w 6208776"/>
                  <a:gd name="connsiteY17" fmla="*/ 28087 h 2248309"/>
                  <a:gd name="connsiteX18" fmla="*/ 5943600 w 6208776"/>
                  <a:gd name="connsiteY18" fmla="*/ 9799 h 2248309"/>
                  <a:gd name="connsiteX19" fmla="*/ 6208776 w 6208776"/>
                  <a:gd name="connsiteY19" fmla="*/ 655 h 2248309"/>
                  <a:gd name="connsiteX20" fmla="*/ 6208776 w 6208776"/>
                  <a:gd name="connsiteY20" fmla="*/ 655 h 2248309"/>
                  <a:gd name="connsiteX21" fmla="*/ 6190488 w 6208776"/>
                  <a:gd name="connsiteY21" fmla="*/ 649879 h 2248309"/>
                  <a:gd name="connsiteX22" fmla="*/ 5559552 w 6208776"/>
                  <a:gd name="connsiteY22" fmla="*/ 704743 h 2248309"/>
                  <a:gd name="connsiteX23" fmla="*/ 4700016 w 6208776"/>
                  <a:gd name="connsiteY23" fmla="*/ 823615 h 2248309"/>
                  <a:gd name="connsiteX24" fmla="*/ 3968496 w 6208776"/>
                  <a:gd name="connsiteY24" fmla="*/ 951631 h 2248309"/>
                  <a:gd name="connsiteX25" fmla="*/ 3264408 w 6208776"/>
                  <a:gd name="connsiteY25" fmla="*/ 1088791 h 2248309"/>
                  <a:gd name="connsiteX26" fmla="*/ 2432304 w 6208776"/>
                  <a:gd name="connsiteY26" fmla="*/ 1326535 h 2248309"/>
                  <a:gd name="connsiteX27" fmla="*/ 1600200 w 6208776"/>
                  <a:gd name="connsiteY27" fmla="*/ 1619143 h 2248309"/>
                  <a:gd name="connsiteX28" fmla="*/ 795528 w 6208776"/>
                  <a:gd name="connsiteY28" fmla="*/ 1948327 h 2248309"/>
                  <a:gd name="connsiteX29" fmla="*/ 612648 w 6208776"/>
                  <a:gd name="connsiteY29" fmla="*/ 2048911 h 2248309"/>
                  <a:gd name="connsiteX30" fmla="*/ 512064 w 6208776"/>
                  <a:gd name="connsiteY30" fmla="*/ 2112919 h 2248309"/>
                  <a:gd name="connsiteX31" fmla="*/ 374904 w 6208776"/>
                  <a:gd name="connsiteY31" fmla="*/ 2195215 h 2248309"/>
                  <a:gd name="connsiteX32" fmla="*/ 182880 w 6208776"/>
                  <a:gd name="connsiteY32" fmla="*/ 2240935 h 2248309"/>
                  <a:gd name="connsiteX33" fmla="*/ 0 w 6208776"/>
                  <a:gd name="connsiteY33" fmla="*/ 2222647 h 2248309"/>
                  <a:gd name="connsiteX0" fmla="*/ 0 w 6208776"/>
                  <a:gd name="connsiteY0" fmla="*/ 2222647 h 2248309"/>
                  <a:gd name="connsiteX1" fmla="*/ 557784 w 6208776"/>
                  <a:gd name="connsiteY1" fmla="*/ 1920895 h 2248309"/>
                  <a:gd name="connsiteX2" fmla="*/ 1133856 w 6208776"/>
                  <a:gd name="connsiteY2" fmla="*/ 1609999 h 2248309"/>
                  <a:gd name="connsiteX3" fmla="*/ 1664208 w 6208776"/>
                  <a:gd name="connsiteY3" fmla="*/ 1353967 h 2248309"/>
                  <a:gd name="connsiteX4" fmla="*/ 2148840 w 6208776"/>
                  <a:gd name="connsiteY4" fmla="*/ 1152799 h 2248309"/>
                  <a:gd name="connsiteX5" fmla="*/ 2761488 w 6208776"/>
                  <a:gd name="connsiteY5" fmla="*/ 896767 h 2248309"/>
                  <a:gd name="connsiteX6" fmla="*/ 3392424 w 6208776"/>
                  <a:gd name="connsiteY6" fmla="*/ 668167 h 2248309"/>
                  <a:gd name="connsiteX7" fmla="*/ 3977640 w 6208776"/>
                  <a:gd name="connsiteY7" fmla="*/ 457855 h 2248309"/>
                  <a:gd name="connsiteX8" fmla="*/ 4581144 w 6208776"/>
                  <a:gd name="connsiteY8" fmla="*/ 284119 h 2248309"/>
                  <a:gd name="connsiteX9" fmla="*/ 4690872 w 6208776"/>
                  <a:gd name="connsiteY9" fmla="*/ 256687 h 2248309"/>
                  <a:gd name="connsiteX10" fmla="*/ 4718304 w 6208776"/>
                  <a:gd name="connsiteY10" fmla="*/ 247543 h 2248309"/>
                  <a:gd name="connsiteX11" fmla="*/ 4892040 w 6208776"/>
                  <a:gd name="connsiteY11" fmla="*/ 220111 h 2248309"/>
                  <a:gd name="connsiteX12" fmla="*/ 5001768 w 6208776"/>
                  <a:gd name="connsiteY12" fmla="*/ 192679 h 2248309"/>
                  <a:gd name="connsiteX13" fmla="*/ 5038344 w 6208776"/>
                  <a:gd name="connsiteY13" fmla="*/ 183535 h 2248309"/>
                  <a:gd name="connsiteX14" fmla="*/ 5120640 w 6208776"/>
                  <a:gd name="connsiteY14" fmla="*/ 183535 h 2248309"/>
                  <a:gd name="connsiteX15" fmla="*/ 5120640 w 6208776"/>
                  <a:gd name="connsiteY15" fmla="*/ 183535 h 2248309"/>
                  <a:gd name="connsiteX16" fmla="*/ 5751576 w 6208776"/>
                  <a:gd name="connsiteY16" fmla="*/ 46375 h 2248309"/>
                  <a:gd name="connsiteX17" fmla="*/ 5852160 w 6208776"/>
                  <a:gd name="connsiteY17" fmla="*/ 28087 h 2248309"/>
                  <a:gd name="connsiteX18" fmla="*/ 5943600 w 6208776"/>
                  <a:gd name="connsiteY18" fmla="*/ 9799 h 2248309"/>
                  <a:gd name="connsiteX19" fmla="*/ 6208776 w 6208776"/>
                  <a:gd name="connsiteY19" fmla="*/ 655 h 2248309"/>
                  <a:gd name="connsiteX20" fmla="*/ 6208776 w 6208776"/>
                  <a:gd name="connsiteY20" fmla="*/ 655 h 2248309"/>
                  <a:gd name="connsiteX21" fmla="*/ 6190488 w 6208776"/>
                  <a:gd name="connsiteY21" fmla="*/ 649879 h 2248309"/>
                  <a:gd name="connsiteX22" fmla="*/ 5559552 w 6208776"/>
                  <a:gd name="connsiteY22" fmla="*/ 704743 h 2248309"/>
                  <a:gd name="connsiteX23" fmla="*/ 4700016 w 6208776"/>
                  <a:gd name="connsiteY23" fmla="*/ 823615 h 2248309"/>
                  <a:gd name="connsiteX24" fmla="*/ 3968496 w 6208776"/>
                  <a:gd name="connsiteY24" fmla="*/ 951631 h 2248309"/>
                  <a:gd name="connsiteX25" fmla="*/ 3264408 w 6208776"/>
                  <a:gd name="connsiteY25" fmla="*/ 1088791 h 2248309"/>
                  <a:gd name="connsiteX26" fmla="*/ 2432304 w 6208776"/>
                  <a:gd name="connsiteY26" fmla="*/ 1326535 h 2248309"/>
                  <a:gd name="connsiteX27" fmla="*/ 1600200 w 6208776"/>
                  <a:gd name="connsiteY27" fmla="*/ 1619143 h 2248309"/>
                  <a:gd name="connsiteX28" fmla="*/ 795528 w 6208776"/>
                  <a:gd name="connsiteY28" fmla="*/ 1948327 h 2248309"/>
                  <a:gd name="connsiteX29" fmla="*/ 612648 w 6208776"/>
                  <a:gd name="connsiteY29" fmla="*/ 2048911 h 2248309"/>
                  <a:gd name="connsiteX30" fmla="*/ 512064 w 6208776"/>
                  <a:gd name="connsiteY30" fmla="*/ 2112919 h 2248309"/>
                  <a:gd name="connsiteX31" fmla="*/ 182880 w 6208776"/>
                  <a:gd name="connsiteY31" fmla="*/ 2240935 h 2248309"/>
                  <a:gd name="connsiteX32" fmla="*/ 0 w 6208776"/>
                  <a:gd name="connsiteY32" fmla="*/ 2222647 h 2248309"/>
                  <a:gd name="connsiteX0" fmla="*/ 102 w 6208878"/>
                  <a:gd name="connsiteY0" fmla="*/ 2222647 h 2228310"/>
                  <a:gd name="connsiteX1" fmla="*/ 557886 w 6208878"/>
                  <a:gd name="connsiteY1" fmla="*/ 1920895 h 2228310"/>
                  <a:gd name="connsiteX2" fmla="*/ 1133958 w 6208878"/>
                  <a:gd name="connsiteY2" fmla="*/ 1609999 h 2228310"/>
                  <a:gd name="connsiteX3" fmla="*/ 1664310 w 6208878"/>
                  <a:gd name="connsiteY3" fmla="*/ 1353967 h 2228310"/>
                  <a:gd name="connsiteX4" fmla="*/ 2148942 w 6208878"/>
                  <a:gd name="connsiteY4" fmla="*/ 1152799 h 2228310"/>
                  <a:gd name="connsiteX5" fmla="*/ 2761590 w 6208878"/>
                  <a:gd name="connsiteY5" fmla="*/ 896767 h 2228310"/>
                  <a:gd name="connsiteX6" fmla="*/ 3392526 w 6208878"/>
                  <a:gd name="connsiteY6" fmla="*/ 668167 h 2228310"/>
                  <a:gd name="connsiteX7" fmla="*/ 3977742 w 6208878"/>
                  <a:gd name="connsiteY7" fmla="*/ 457855 h 2228310"/>
                  <a:gd name="connsiteX8" fmla="*/ 4581246 w 6208878"/>
                  <a:gd name="connsiteY8" fmla="*/ 284119 h 2228310"/>
                  <a:gd name="connsiteX9" fmla="*/ 4690974 w 6208878"/>
                  <a:gd name="connsiteY9" fmla="*/ 256687 h 2228310"/>
                  <a:gd name="connsiteX10" fmla="*/ 4718406 w 6208878"/>
                  <a:gd name="connsiteY10" fmla="*/ 247543 h 2228310"/>
                  <a:gd name="connsiteX11" fmla="*/ 4892142 w 6208878"/>
                  <a:gd name="connsiteY11" fmla="*/ 220111 h 2228310"/>
                  <a:gd name="connsiteX12" fmla="*/ 5001870 w 6208878"/>
                  <a:gd name="connsiteY12" fmla="*/ 192679 h 2228310"/>
                  <a:gd name="connsiteX13" fmla="*/ 5038446 w 6208878"/>
                  <a:gd name="connsiteY13" fmla="*/ 183535 h 2228310"/>
                  <a:gd name="connsiteX14" fmla="*/ 5120742 w 6208878"/>
                  <a:gd name="connsiteY14" fmla="*/ 183535 h 2228310"/>
                  <a:gd name="connsiteX15" fmla="*/ 5120742 w 6208878"/>
                  <a:gd name="connsiteY15" fmla="*/ 183535 h 2228310"/>
                  <a:gd name="connsiteX16" fmla="*/ 5751678 w 6208878"/>
                  <a:gd name="connsiteY16" fmla="*/ 46375 h 2228310"/>
                  <a:gd name="connsiteX17" fmla="*/ 5852262 w 6208878"/>
                  <a:gd name="connsiteY17" fmla="*/ 28087 h 2228310"/>
                  <a:gd name="connsiteX18" fmla="*/ 5943702 w 6208878"/>
                  <a:gd name="connsiteY18" fmla="*/ 9799 h 2228310"/>
                  <a:gd name="connsiteX19" fmla="*/ 6208878 w 6208878"/>
                  <a:gd name="connsiteY19" fmla="*/ 655 h 2228310"/>
                  <a:gd name="connsiteX20" fmla="*/ 6208878 w 6208878"/>
                  <a:gd name="connsiteY20" fmla="*/ 655 h 2228310"/>
                  <a:gd name="connsiteX21" fmla="*/ 6190590 w 6208878"/>
                  <a:gd name="connsiteY21" fmla="*/ 649879 h 2228310"/>
                  <a:gd name="connsiteX22" fmla="*/ 5559654 w 6208878"/>
                  <a:gd name="connsiteY22" fmla="*/ 704743 h 2228310"/>
                  <a:gd name="connsiteX23" fmla="*/ 4700118 w 6208878"/>
                  <a:gd name="connsiteY23" fmla="*/ 823615 h 2228310"/>
                  <a:gd name="connsiteX24" fmla="*/ 3968598 w 6208878"/>
                  <a:gd name="connsiteY24" fmla="*/ 951631 h 2228310"/>
                  <a:gd name="connsiteX25" fmla="*/ 3264510 w 6208878"/>
                  <a:gd name="connsiteY25" fmla="*/ 1088791 h 2228310"/>
                  <a:gd name="connsiteX26" fmla="*/ 2432406 w 6208878"/>
                  <a:gd name="connsiteY26" fmla="*/ 1326535 h 2228310"/>
                  <a:gd name="connsiteX27" fmla="*/ 1600302 w 6208878"/>
                  <a:gd name="connsiteY27" fmla="*/ 1619143 h 2228310"/>
                  <a:gd name="connsiteX28" fmla="*/ 795630 w 6208878"/>
                  <a:gd name="connsiteY28" fmla="*/ 1948327 h 2228310"/>
                  <a:gd name="connsiteX29" fmla="*/ 612750 w 6208878"/>
                  <a:gd name="connsiteY29" fmla="*/ 2048911 h 2228310"/>
                  <a:gd name="connsiteX30" fmla="*/ 512166 w 6208878"/>
                  <a:gd name="connsiteY30" fmla="*/ 2112919 h 2228310"/>
                  <a:gd name="connsiteX31" fmla="*/ 102 w 6208878"/>
                  <a:gd name="connsiteY31" fmla="*/ 2222647 h 2228310"/>
                  <a:gd name="connsiteX0" fmla="*/ 310 w 6209086"/>
                  <a:gd name="connsiteY0" fmla="*/ 2222647 h 2232017"/>
                  <a:gd name="connsiteX1" fmla="*/ 558094 w 6209086"/>
                  <a:gd name="connsiteY1" fmla="*/ 1920895 h 2232017"/>
                  <a:gd name="connsiteX2" fmla="*/ 1134166 w 6209086"/>
                  <a:gd name="connsiteY2" fmla="*/ 1609999 h 2232017"/>
                  <a:gd name="connsiteX3" fmla="*/ 1664518 w 6209086"/>
                  <a:gd name="connsiteY3" fmla="*/ 1353967 h 2232017"/>
                  <a:gd name="connsiteX4" fmla="*/ 2149150 w 6209086"/>
                  <a:gd name="connsiteY4" fmla="*/ 1152799 h 2232017"/>
                  <a:gd name="connsiteX5" fmla="*/ 2761798 w 6209086"/>
                  <a:gd name="connsiteY5" fmla="*/ 896767 h 2232017"/>
                  <a:gd name="connsiteX6" fmla="*/ 3392734 w 6209086"/>
                  <a:gd name="connsiteY6" fmla="*/ 668167 h 2232017"/>
                  <a:gd name="connsiteX7" fmla="*/ 3977950 w 6209086"/>
                  <a:gd name="connsiteY7" fmla="*/ 457855 h 2232017"/>
                  <a:gd name="connsiteX8" fmla="*/ 4581454 w 6209086"/>
                  <a:gd name="connsiteY8" fmla="*/ 284119 h 2232017"/>
                  <a:gd name="connsiteX9" fmla="*/ 4691182 w 6209086"/>
                  <a:gd name="connsiteY9" fmla="*/ 256687 h 2232017"/>
                  <a:gd name="connsiteX10" fmla="*/ 4718614 w 6209086"/>
                  <a:gd name="connsiteY10" fmla="*/ 247543 h 2232017"/>
                  <a:gd name="connsiteX11" fmla="*/ 4892350 w 6209086"/>
                  <a:gd name="connsiteY11" fmla="*/ 220111 h 2232017"/>
                  <a:gd name="connsiteX12" fmla="*/ 5002078 w 6209086"/>
                  <a:gd name="connsiteY12" fmla="*/ 192679 h 2232017"/>
                  <a:gd name="connsiteX13" fmla="*/ 5038654 w 6209086"/>
                  <a:gd name="connsiteY13" fmla="*/ 183535 h 2232017"/>
                  <a:gd name="connsiteX14" fmla="*/ 5120950 w 6209086"/>
                  <a:gd name="connsiteY14" fmla="*/ 183535 h 2232017"/>
                  <a:gd name="connsiteX15" fmla="*/ 5120950 w 6209086"/>
                  <a:gd name="connsiteY15" fmla="*/ 183535 h 2232017"/>
                  <a:gd name="connsiteX16" fmla="*/ 5751886 w 6209086"/>
                  <a:gd name="connsiteY16" fmla="*/ 46375 h 2232017"/>
                  <a:gd name="connsiteX17" fmla="*/ 5852470 w 6209086"/>
                  <a:gd name="connsiteY17" fmla="*/ 28087 h 2232017"/>
                  <a:gd name="connsiteX18" fmla="*/ 5943910 w 6209086"/>
                  <a:gd name="connsiteY18" fmla="*/ 9799 h 2232017"/>
                  <a:gd name="connsiteX19" fmla="*/ 6209086 w 6209086"/>
                  <a:gd name="connsiteY19" fmla="*/ 655 h 2232017"/>
                  <a:gd name="connsiteX20" fmla="*/ 6209086 w 6209086"/>
                  <a:gd name="connsiteY20" fmla="*/ 655 h 2232017"/>
                  <a:gd name="connsiteX21" fmla="*/ 6190798 w 6209086"/>
                  <a:gd name="connsiteY21" fmla="*/ 649879 h 2232017"/>
                  <a:gd name="connsiteX22" fmla="*/ 5559862 w 6209086"/>
                  <a:gd name="connsiteY22" fmla="*/ 704743 h 2232017"/>
                  <a:gd name="connsiteX23" fmla="*/ 4700326 w 6209086"/>
                  <a:gd name="connsiteY23" fmla="*/ 823615 h 2232017"/>
                  <a:gd name="connsiteX24" fmla="*/ 3968806 w 6209086"/>
                  <a:gd name="connsiteY24" fmla="*/ 951631 h 2232017"/>
                  <a:gd name="connsiteX25" fmla="*/ 3264718 w 6209086"/>
                  <a:gd name="connsiteY25" fmla="*/ 1088791 h 2232017"/>
                  <a:gd name="connsiteX26" fmla="*/ 2432614 w 6209086"/>
                  <a:gd name="connsiteY26" fmla="*/ 1326535 h 2232017"/>
                  <a:gd name="connsiteX27" fmla="*/ 1600510 w 6209086"/>
                  <a:gd name="connsiteY27" fmla="*/ 1619143 h 2232017"/>
                  <a:gd name="connsiteX28" fmla="*/ 795838 w 6209086"/>
                  <a:gd name="connsiteY28" fmla="*/ 1948327 h 2232017"/>
                  <a:gd name="connsiteX29" fmla="*/ 612958 w 6209086"/>
                  <a:gd name="connsiteY29" fmla="*/ 2048911 h 2232017"/>
                  <a:gd name="connsiteX30" fmla="*/ 228910 w 6209086"/>
                  <a:gd name="connsiteY30" fmla="*/ 2167783 h 2232017"/>
                  <a:gd name="connsiteX31" fmla="*/ 310 w 6209086"/>
                  <a:gd name="connsiteY31" fmla="*/ 2222647 h 2232017"/>
                  <a:gd name="connsiteX0" fmla="*/ 310 w 6209086"/>
                  <a:gd name="connsiteY0" fmla="*/ 2222647 h 2232017"/>
                  <a:gd name="connsiteX1" fmla="*/ 558094 w 6209086"/>
                  <a:gd name="connsiteY1" fmla="*/ 1920895 h 2232017"/>
                  <a:gd name="connsiteX2" fmla="*/ 1134166 w 6209086"/>
                  <a:gd name="connsiteY2" fmla="*/ 1609999 h 2232017"/>
                  <a:gd name="connsiteX3" fmla="*/ 1664518 w 6209086"/>
                  <a:gd name="connsiteY3" fmla="*/ 1353967 h 2232017"/>
                  <a:gd name="connsiteX4" fmla="*/ 2149150 w 6209086"/>
                  <a:gd name="connsiteY4" fmla="*/ 1152799 h 2232017"/>
                  <a:gd name="connsiteX5" fmla="*/ 2761798 w 6209086"/>
                  <a:gd name="connsiteY5" fmla="*/ 896767 h 2232017"/>
                  <a:gd name="connsiteX6" fmla="*/ 3392734 w 6209086"/>
                  <a:gd name="connsiteY6" fmla="*/ 668167 h 2232017"/>
                  <a:gd name="connsiteX7" fmla="*/ 3977950 w 6209086"/>
                  <a:gd name="connsiteY7" fmla="*/ 457855 h 2232017"/>
                  <a:gd name="connsiteX8" fmla="*/ 4581454 w 6209086"/>
                  <a:gd name="connsiteY8" fmla="*/ 284119 h 2232017"/>
                  <a:gd name="connsiteX9" fmla="*/ 4691182 w 6209086"/>
                  <a:gd name="connsiteY9" fmla="*/ 256687 h 2232017"/>
                  <a:gd name="connsiteX10" fmla="*/ 4718614 w 6209086"/>
                  <a:gd name="connsiteY10" fmla="*/ 247543 h 2232017"/>
                  <a:gd name="connsiteX11" fmla="*/ 4892350 w 6209086"/>
                  <a:gd name="connsiteY11" fmla="*/ 220111 h 2232017"/>
                  <a:gd name="connsiteX12" fmla="*/ 5002078 w 6209086"/>
                  <a:gd name="connsiteY12" fmla="*/ 192679 h 2232017"/>
                  <a:gd name="connsiteX13" fmla="*/ 5038654 w 6209086"/>
                  <a:gd name="connsiteY13" fmla="*/ 183535 h 2232017"/>
                  <a:gd name="connsiteX14" fmla="*/ 5120950 w 6209086"/>
                  <a:gd name="connsiteY14" fmla="*/ 183535 h 2232017"/>
                  <a:gd name="connsiteX15" fmla="*/ 5120950 w 6209086"/>
                  <a:gd name="connsiteY15" fmla="*/ 183535 h 2232017"/>
                  <a:gd name="connsiteX16" fmla="*/ 5751886 w 6209086"/>
                  <a:gd name="connsiteY16" fmla="*/ 46375 h 2232017"/>
                  <a:gd name="connsiteX17" fmla="*/ 5852470 w 6209086"/>
                  <a:gd name="connsiteY17" fmla="*/ 28087 h 2232017"/>
                  <a:gd name="connsiteX18" fmla="*/ 5943910 w 6209086"/>
                  <a:gd name="connsiteY18" fmla="*/ 9799 h 2232017"/>
                  <a:gd name="connsiteX19" fmla="*/ 6209086 w 6209086"/>
                  <a:gd name="connsiteY19" fmla="*/ 655 h 2232017"/>
                  <a:gd name="connsiteX20" fmla="*/ 6209086 w 6209086"/>
                  <a:gd name="connsiteY20" fmla="*/ 655 h 2232017"/>
                  <a:gd name="connsiteX21" fmla="*/ 6190798 w 6209086"/>
                  <a:gd name="connsiteY21" fmla="*/ 649879 h 2232017"/>
                  <a:gd name="connsiteX22" fmla="*/ 5559862 w 6209086"/>
                  <a:gd name="connsiteY22" fmla="*/ 704743 h 2232017"/>
                  <a:gd name="connsiteX23" fmla="*/ 4700326 w 6209086"/>
                  <a:gd name="connsiteY23" fmla="*/ 823615 h 2232017"/>
                  <a:gd name="connsiteX24" fmla="*/ 3968806 w 6209086"/>
                  <a:gd name="connsiteY24" fmla="*/ 951631 h 2232017"/>
                  <a:gd name="connsiteX25" fmla="*/ 3264718 w 6209086"/>
                  <a:gd name="connsiteY25" fmla="*/ 1088791 h 2232017"/>
                  <a:gd name="connsiteX26" fmla="*/ 2432614 w 6209086"/>
                  <a:gd name="connsiteY26" fmla="*/ 1326535 h 2232017"/>
                  <a:gd name="connsiteX27" fmla="*/ 1600510 w 6209086"/>
                  <a:gd name="connsiteY27" fmla="*/ 1619143 h 2232017"/>
                  <a:gd name="connsiteX28" fmla="*/ 612958 w 6209086"/>
                  <a:gd name="connsiteY28" fmla="*/ 2048911 h 2232017"/>
                  <a:gd name="connsiteX29" fmla="*/ 228910 w 6209086"/>
                  <a:gd name="connsiteY29" fmla="*/ 2167783 h 2232017"/>
                  <a:gd name="connsiteX30" fmla="*/ 310 w 6209086"/>
                  <a:gd name="connsiteY30" fmla="*/ 2222647 h 2232017"/>
                  <a:gd name="connsiteX0" fmla="*/ 332 w 6209108"/>
                  <a:gd name="connsiteY0" fmla="*/ 2222647 h 2238610"/>
                  <a:gd name="connsiteX1" fmla="*/ 558116 w 6209108"/>
                  <a:gd name="connsiteY1" fmla="*/ 1920895 h 2238610"/>
                  <a:gd name="connsiteX2" fmla="*/ 1134188 w 6209108"/>
                  <a:gd name="connsiteY2" fmla="*/ 1609999 h 2238610"/>
                  <a:gd name="connsiteX3" fmla="*/ 1664540 w 6209108"/>
                  <a:gd name="connsiteY3" fmla="*/ 1353967 h 2238610"/>
                  <a:gd name="connsiteX4" fmla="*/ 2149172 w 6209108"/>
                  <a:gd name="connsiteY4" fmla="*/ 1152799 h 2238610"/>
                  <a:gd name="connsiteX5" fmla="*/ 2761820 w 6209108"/>
                  <a:gd name="connsiteY5" fmla="*/ 896767 h 2238610"/>
                  <a:gd name="connsiteX6" fmla="*/ 3392756 w 6209108"/>
                  <a:gd name="connsiteY6" fmla="*/ 668167 h 2238610"/>
                  <a:gd name="connsiteX7" fmla="*/ 3977972 w 6209108"/>
                  <a:gd name="connsiteY7" fmla="*/ 457855 h 2238610"/>
                  <a:gd name="connsiteX8" fmla="*/ 4581476 w 6209108"/>
                  <a:gd name="connsiteY8" fmla="*/ 284119 h 2238610"/>
                  <a:gd name="connsiteX9" fmla="*/ 4691204 w 6209108"/>
                  <a:gd name="connsiteY9" fmla="*/ 256687 h 2238610"/>
                  <a:gd name="connsiteX10" fmla="*/ 4718636 w 6209108"/>
                  <a:gd name="connsiteY10" fmla="*/ 247543 h 2238610"/>
                  <a:gd name="connsiteX11" fmla="*/ 4892372 w 6209108"/>
                  <a:gd name="connsiteY11" fmla="*/ 220111 h 2238610"/>
                  <a:gd name="connsiteX12" fmla="*/ 5002100 w 6209108"/>
                  <a:gd name="connsiteY12" fmla="*/ 192679 h 2238610"/>
                  <a:gd name="connsiteX13" fmla="*/ 5038676 w 6209108"/>
                  <a:gd name="connsiteY13" fmla="*/ 183535 h 2238610"/>
                  <a:gd name="connsiteX14" fmla="*/ 5120972 w 6209108"/>
                  <a:gd name="connsiteY14" fmla="*/ 183535 h 2238610"/>
                  <a:gd name="connsiteX15" fmla="*/ 5120972 w 6209108"/>
                  <a:gd name="connsiteY15" fmla="*/ 183535 h 2238610"/>
                  <a:gd name="connsiteX16" fmla="*/ 5751908 w 6209108"/>
                  <a:gd name="connsiteY16" fmla="*/ 46375 h 2238610"/>
                  <a:gd name="connsiteX17" fmla="*/ 5852492 w 6209108"/>
                  <a:gd name="connsiteY17" fmla="*/ 28087 h 2238610"/>
                  <a:gd name="connsiteX18" fmla="*/ 5943932 w 6209108"/>
                  <a:gd name="connsiteY18" fmla="*/ 9799 h 2238610"/>
                  <a:gd name="connsiteX19" fmla="*/ 6209108 w 6209108"/>
                  <a:gd name="connsiteY19" fmla="*/ 655 h 2238610"/>
                  <a:gd name="connsiteX20" fmla="*/ 6209108 w 6209108"/>
                  <a:gd name="connsiteY20" fmla="*/ 655 h 2238610"/>
                  <a:gd name="connsiteX21" fmla="*/ 6190820 w 6209108"/>
                  <a:gd name="connsiteY21" fmla="*/ 649879 h 2238610"/>
                  <a:gd name="connsiteX22" fmla="*/ 5559884 w 6209108"/>
                  <a:gd name="connsiteY22" fmla="*/ 704743 h 2238610"/>
                  <a:gd name="connsiteX23" fmla="*/ 4700348 w 6209108"/>
                  <a:gd name="connsiteY23" fmla="*/ 823615 h 2238610"/>
                  <a:gd name="connsiteX24" fmla="*/ 3968828 w 6209108"/>
                  <a:gd name="connsiteY24" fmla="*/ 951631 h 2238610"/>
                  <a:gd name="connsiteX25" fmla="*/ 3264740 w 6209108"/>
                  <a:gd name="connsiteY25" fmla="*/ 1088791 h 2238610"/>
                  <a:gd name="connsiteX26" fmla="*/ 2432636 w 6209108"/>
                  <a:gd name="connsiteY26" fmla="*/ 1326535 h 2238610"/>
                  <a:gd name="connsiteX27" fmla="*/ 1600532 w 6209108"/>
                  <a:gd name="connsiteY27" fmla="*/ 1619143 h 2238610"/>
                  <a:gd name="connsiteX28" fmla="*/ 612980 w 6209108"/>
                  <a:gd name="connsiteY28" fmla="*/ 2048911 h 2238610"/>
                  <a:gd name="connsiteX29" fmla="*/ 219788 w 6209108"/>
                  <a:gd name="connsiteY29" fmla="*/ 2204359 h 2238610"/>
                  <a:gd name="connsiteX30" fmla="*/ 332 w 6209108"/>
                  <a:gd name="connsiteY30" fmla="*/ 2222647 h 2238610"/>
                  <a:gd name="connsiteX0" fmla="*/ 332 w 6209108"/>
                  <a:gd name="connsiteY0" fmla="*/ 2222647 h 2238610"/>
                  <a:gd name="connsiteX1" fmla="*/ 558116 w 6209108"/>
                  <a:gd name="connsiteY1" fmla="*/ 1920895 h 2238610"/>
                  <a:gd name="connsiteX2" fmla="*/ 1134188 w 6209108"/>
                  <a:gd name="connsiteY2" fmla="*/ 1609999 h 2238610"/>
                  <a:gd name="connsiteX3" fmla="*/ 1664540 w 6209108"/>
                  <a:gd name="connsiteY3" fmla="*/ 1353967 h 2238610"/>
                  <a:gd name="connsiteX4" fmla="*/ 2149172 w 6209108"/>
                  <a:gd name="connsiteY4" fmla="*/ 1152799 h 2238610"/>
                  <a:gd name="connsiteX5" fmla="*/ 2761820 w 6209108"/>
                  <a:gd name="connsiteY5" fmla="*/ 896767 h 2238610"/>
                  <a:gd name="connsiteX6" fmla="*/ 3392756 w 6209108"/>
                  <a:gd name="connsiteY6" fmla="*/ 668167 h 2238610"/>
                  <a:gd name="connsiteX7" fmla="*/ 3977972 w 6209108"/>
                  <a:gd name="connsiteY7" fmla="*/ 457855 h 2238610"/>
                  <a:gd name="connsiteX8" fmla="*/ 4581476 w 6209108"/>
                  <a:gd name="connsiteY8" fmla="*/ 284119 h 2238610"/>
                  <a:gd name="connsiteX9" fmla="*/ 4691204 w 6209108"/>
                  <a:gd name="connsiteY9" fmla="*/ 256687 h 2238610"/>
                  <a:gd name="connsiteX10" fmla="*/ 4718636 w 6209108"/>
                  <a:gd name="connsiteY10" fmla="*/ 247543 h 2238610"/>
                  <a:gd name="connsiteX11" fmla="*/ 4892372 w 6209108"/>
                  <a:gd name="connsiteY11" fmla="*/ 220111 h 2238610"/>
                  <a:gd name="connsiteX12" fmla="*/ 5002100 w 6209108"/>
                  <a:gd name="connsiteY12" fmla="*/ 192679 h 2238610"/>
                  <a:gd name="connsiteX13" fmla="*/ 5038676 w 6209108"/>
                  <a:gd name="connsiteY13" fmla="*/ 183535 h 2238610"/>
                  <a:gd name="connsiteX14" fmla="*/ 5120972 w 6209108"/>
                  <a:gd name="connsiteY14" fmla="*/ 183535 h 2238610"/>
                  <a:gd name="connsiteX15" fmla="*/ 5751908 w 6209108"/>
                  <a:gd name="connsiteY15" fmla="*/ 46375 h 2238610"/>
                  <a:gd name="connsiteX16" fmla="*/ 5852492 w 6209108"/>
                  <a:gd name="connsiteY16" fmla="*/ 28087 h 2238610"/>
                  <a:gd name="connsiteX17" fmla="*/ 5943932 w 6209108"/>
                  <a:gd name="connsiteY17" fmla="*/ 9799 h 2238610"/>
                  <a:gd name="connsiteX18" fmla="*/ 6209108 w 6209108"/>
                  <a:gd name="connsiteY18" fmla="*/ 655 h 2238610"/>
                  <a:gd name="connsiteX19" fmla="*/ 6209108 w 6209108"/>
                  <a:gd name="connsiteY19" fmla="*/ 655 h 2238610"/>
                  <a:gd name="connsiteX20" fmla="*/ 6190820 w 6209108"/>
                  <a:gd name="connsiteY20" fmla="*/ 649879 h 2238610"/>
                  <a:gd name="connsiteX21" fmla="*/ 5559884 w 6209108"/>
                  <a:gd name="connsiteY21" fmla="*/ 704743 h 2238610"/>
                  <a:gd name="connsiteX22" fmla="*/ 4700348 w 6209108"/>
                  <a:gd name="connsiteY22" fmla="*/ 823615 h 2238610"/>
                  <a:gd name="connsiteX23" fmla="*/ 3968828 w 6209108"/>
                  <a:gd name="connsiteY23" fmla="*/ 951631 h 2238610"/>
                  <a:gd name="connsiteX24" fmla="*/ 3264740 w 6209108"/>
                  <a:gd name="connsiteY24" fmla="*/ 1088791 h 2238610"/>
                  <a:gd name="connsiteX25" fmla="*/ 2432636 w 6209108"/>
                  <a:gd name="connsiteY25" fmla="*/ 1326535 h 2238610"/>
                  <a:gd name="connsiteX26" fmla="*/ 1600532 w 6209108"/>
                  <a:gd name="connsiteY26" fmla="*/ 1619143 h 2238610"/>
                  <a:gd name="connsiteX27" fmla="*/ 612980 w 6209108"/>
                  <a:gd name="connsiteY27" fmla="*/ 2048911 h 2238610"/>
                  <a:gd name="connsiteX28" fmla="*/ 219788 w 6209108"/>
                  <a:gd name="connsiteY28" fmla="*/ 2204359 h 2238610"/>
                  <a:gd name="connsiteX29" fmla="*/ 332 w 6209108"/>
                  <a:gd name="connsiteY29" fmla="*/ 2222647 h 2238610"/>
                  <a:gd name="connsiteX0" fmla="*/ 332 w 6209108"/>
                  <a:gd name="connsiteY0" fmla="*/ 2222647 h 2238610"/>
                  <a:gd name="connsiteX1" fmla="*/ 558116 w 6209108"/>
                  <a:gd name="connsiteY1" fmla="*/ 1920895 h 2238610"/>
                  <a:gd name="connsiteX2" fmla="*/ 1134188 w 6209108"/>
                  <a:gd name="connsiteY2" fmla="*/ 1609999 h 2238610"/>
                  <a:gd name="connsiteX3" fmla="*/ 1664540 w 6209108"/>
                  <a:gd name="connsiteY3" fmla="*/ 1353967 h 2238610"/>
                  <a:gd name="connsiteX4" fmla="*/ 2149172 w 6209108"/>
                  <a:gd name="connsiteY4" fmla="*/ 1152799 h 2238610"/>
                  <a:gd name="connsiteX5" fmla="*/ 2761820 w 6209108"/>
                  <a:gd name="connsiteY5" fmla="*/ 896767 h 2238610"/>
                  <a:gd name="connsiteX6" fmla="*/ 3392756 w 6209108"/>
                  <a:gd name="connsiteY6" fmla="*/ 668167 h 2238610"/>
                  <a:gd name="connsiteX7" fmla="*/ 3977972 w 6209108"/>
                  <a:gd name="connsiteY7" fmla="*/ 457855 h 2238610"/>
                  <a:gd name="connsiteX8" fmla="*/ 4581476 w 6209108"/>
                  <a:gd name="connsiteY8" fmla="*/ 284119 h 2238610"/>
                  <a:gd name="connsiteX9" fmla="*/ 4691204 w 6209108"/>
                  <a:gd name="connsiteY9" fmla="*/ 256687 h 2238610"/>
                  <a:gd name="connsiteX10" fmla="*/ 4718636 w 6209108"/>
                  <a:gd name="connsiteY10" fmla="*/ 247543 h 2238610"/>
                  <a:gd name="connsiteX11" fmla="*/ 4892372 w 6209108"/>
                  <a:gd name="connsiteY11" fmla="*/ 220111 h 2238610"/>
                  <a:gd name="connsiteX12" fmla="*/ 5002100 w 6209108"/>
                  <a:gd name="connsiteY12" fmla="*/ 192679 h 2238610"/>
                  <a:gd name="connsiteX13" fmla="*/ 5038676 w 6209108"/>
                  <a:gd name="connsiteY13" fmla="*/ 183535 h 2238610"/>
                  <a:gd name="connsiteX14" fmla="*/ 5751908 w 6209108"/>
                  <a:gd name="connsiteY14" fmla="*/ 46375 h 2238610"/>
                  <a:gd name="connsiteX15" fmla="*/ 5852492 w 6209108"/>
                  <a:gd name="connsiteY15" fmla="*/ 28087 h 2238610"/>
                  <a:gd name="connsiteX16" fmla="*/ 5943932 w 6209108"/>
                  <a:gd name="connsiteY16" fmla="*/ 9799 h 2238610"/>
                  <a:gd name="connsiteX17" fmla="*/ 6209108 w 6209108"/>
                  <a:gd name="connsiteY17" fmla="*/ 655 h 2238610"/>
                  <a:gd name="connsiteX18" fmla="*/ 6209108 w 6209108"/>
                  <a:gd name="connsiteY18" fmla="*/ 655 h 2238610"/>
                  <a:gd name="connsiteX19" fmla="*/ 6190820 w 6209108"/>
                  <a:gd name="connsiteY19" fmla="*/ 649879 h 2238610"/>
                  <a:gd name="connsiteX20" fmla="*/ 5559884 w 6209108"/>
                  <a:gd name="connsiteY20" fmla="*/ 704743 h 2238610"/>
                  <a:gd name="connsiteX21" fmla="*/ 4700348 w 6209108"/>
                  <a:gd name="connsiteY21" fmla="*/ 823615 h 2238610"/>
                  <a:gd name="connsiteX22" fmla="*/ 3968828 w 6209108"/>
                  <a:gd name="connsiteY22" fmla="*/ 951631 h 2238610"/>
                  <a:gd name="connsiteX23" fmla="*/ 3264740 w 6209108"/>
                  <a:gd name="connsiteY23" fmla="*/ 1088791 h 2238610"/>
                  <a:gd name="connsiteX24" fmla="*/ 2432636 w 6209108"/>
                  <a:gd name="connsiteY24" fmla="*/ 1326535 h 2238610"/>
                  <a:gd name="connsiteX25" fmla="*/ 1600532 w 6209108"/>
                  <a:gd name="connsiteY25" fmla="*/ 1619143 h 2238610"/>
                  <a:gd name="connsiteX26" fmla="*/ 612980 w 6209108"/>
                  <a:gd name="connsiteY26" fmla="*/ 2048911 h 2238610"/>
                  <a:gd name="connsiteX27" fmla="*/ 219788 w 6209108"/>
                  <a:gd name="connsiteY27" fmla="*/ 2204359 h 2238610"/>
                  <a:gd name="connsiteX28" fmla="*/ 332 w 6209108"/>
                  <a:gd name="connsiteY28" fmla="*/ 2222647 h 2238610"/>
                  <a:gd name="connsiteX0" fmla="*/ 332 w 6209108"/>
                  <a:gd name="connsiteY0" fmla="*/ 2222647 h 2238610"/>
                  <a:gd name="connsiteX1" fmla="*/ 558116 w 6209108"/>
                  <a:gd name="connsiteY1" fmla="*/ 1920895 h 2238610"/>
                  <a:gd name="connsiteX2" fmla="*/ 1134188 w 6209108"/>
                  <a:gd name="connsiteY2" fmla="*/ 1609999 h 2238610"/>
                  <a:gd name="connsiteX3" fmla="*/ 1664540 w 6209108"/>
                  <a:gd name="connsiteY3" fmla="*/ 1353967 h 2238610"/>
                  <a:gd name="connsiteX4" fmla="*/ 2149172 w 6209108"/>
                  <a:gd name="connsiteY4" fmla="*/ 1152799 h 2238610"/>
                  <a:gd name="connsiteX5" fmla="*/ 2761820 w 6209108"/>
                  <a:gd name="connsiteY5" fmla="*/ 896767 h 2238610"/>
                  <a:gd name="connsiteX6" fmla="*/ 3392756 w 6209108"/>
                  <a:gd name="connsiteY6" fmla="*/ 668167 h 2238610"/>
                  <a:gd name="connsiteX7" fmla="*/ 3977972 w 6209108"/>
                  <a:gd name="connsiteY7" fmla="*/ 457855 h 2238610"/>
                  <a:gd name="connsiteX8" fmla="*/ 4581476 w 6209108"/>
                  <a:gd name="connsiteY8" fmla="*/ 284119 h 2238610"/>
                  <a:gd name="connsiteX9" fmla="*/ 4691204 w 6209108"/>
                  <a:gd name="connsiteY9" fmla="*/ 256687 h 2238610"/>
                  <a:gd name="connsiteX10" fmla="*/ 4718636 w 6209108"/>
                  <a:gd name="connsiteY10" fmla="*/ 247543 h 2238610"/>
                  <a:gd name="connsiteX11" fmla="*/ 4892372 w 6209108"/>
                  <a:gd name="connsiteY11" fmla="*/ 220111 h 2238610"/>
                  <a:gd name="connsiteX12" fmla="*/ 5002100 w 6209108"/>
                  <a:gd name="connsiteY12" fmla="*/ 192679 h 2238610"/>
                  <a:gd name="connsiteX13" fmla="*/ 5751908 w 6209108"/>
                  <a:gd name="connsiteY13" fmla="*/ 46375 h 2238610"/>
                  <a:gd name="connsiteX14" fmla="*/ 5852492 w 6209108"/>
                  <a:gd name="connsiteY14" fmla="*/ 28087 h 2238610"/>
                  <a:gd name="connsiteX15" fmla="*/ 5943932 w 6209108"/>
                  <a:gd name="connsiteY15" fmla="*/ 9799 h 2238610"/>
                  <a:gd name="connsiteX16" fmla="*/ 6209108 w 6209108"/>
                  <a:gd name="connsiteY16" fmla="*/ 655 h 2238610"/>
                  <a:gd name="connsiteX17" fmla="*/ 6209108 w 6209108"/>
                  <a:gd name="connsiteY17" fmla="*/ 655 h 2238610"/>
                  <a:gd name="connsiteX18" fmla="*/ 6190820 w 6209108"/>
                  <a:gd name="connsiteY18" fmla="*/ 649879 h 2238610"/>
                  <a:gd name="connsiteX19" fmla="*/ 5559884 w 6209108"/>
                  <a:gd name="connsiteY19" fmla="*/ 704743 h 2238610"/>
                  <a:gd name="connsiteX20" fmla="*/ 4700348 w 6209108"/>
                  <a:gd name="connsiteY20" fmla="*/ 823615 h 2238610"/>
                  <a:gd name="connsiteX21" fmla="*/ 3968828 w 6209108"/>
                  <a:gd name="connsiteY21" fmla="*/ 951631 h 2238610"/>
                  <a:gd name="connsiteX22" fmla="*/ 3264740 w 6209108"/>
                  <a:gd name="connsiteY22" fmla="*/ 1088791 h 2238610"/>
                  <a:gd name="connsiteX23" fmla="*/ 2432636 w 6209108"/>
                  <a:gd name="connsiteY23" fmla="*/ 1326535 h 2238610"/>
                  <a:gd name="connsiteX24" fmla="*/ 1600532 w 6209108"/>
                  <a:gd name="connsiteY24" fmla="*/ 1619143 h 2238610"/>
                  <a:gd name="connsiteX25" fmla="*/ 612980 w 6209108"/>
                  <a:gd name="connsiteY25" fmla="*/ 2048911 h 2238610"/>
                  <a:gd name="connsiteX26" fmla="*/ 219788 w 6209108"/>
                  <a:gd name="connsiteY26" fmla="*/ 2204359 h 2238610"/>
                  <a:gd name="connsiteX27" fmla="*/ 332 w 6209108"/>
                  <a:gd name="connsiteY27" fmla="*/ 2222647 h 2238610"/>
                  <a:gd name="connsiteX0" fmla="*/ 332 w 6209108"/>
                  <a:gd name="connsiteY0" fmla="*/ 2222647 h 2238610"/>
                  <a:gd name="connsiteX1" fmla="*/ 558116 w 6209108"/>
                  <a:gd name="connsiteY1" fmla="*/ 1920895 h 2238610"/>
                  <a:gd name="connsiteX2" fmla="*/ 1134188 w 6209108"/>
                  <a:gd name="connsiteY2" fmla="*/ 1609999 h 2238610"/>
                  <a:gd name="connsiteX3" fmla="*/ 1664540 w 6209108"/>
                  <a:gd name="connsiteY3" fmla="*/ 1353967 h 2238610"/>
                  <a:gd name="connsiteX4" fmla="*/ 2149172 w 6209108"/>
                  <a:gd name="connsiteY4" fmla="*/ 1152799 h 2238610"/>
                  <a:gd name="connsiteX5" fmla="*/ 2761820 w 6209108"/>
                  <a:gd name="connsiteY5" fmla="*/ 896767 h 2238610"/>
                  <a:gd name="connsiteX6" fmla="*/ 3392756 w 6209108"/>
                  <a:gd name="connsiteY6" fmla="*/ 668167 h 2238610"/>
                  <a:gd name="connsiteX7" fmla="*/ 3977972 w 6209108"/>
                  <a:gd name="connsiteY7" fmla="*/ 457855 h 2238610"/>
                  <a:gd name="connsiteX8" fmla="*/ 4581476 w 6209108"/>
                  <a:gd name="connsiteY8" fmla="*/ 284119 h 2238610"/>
                  <a:gd name="connsiteX9" fmla="*/ 4691204 w 6209108"/>
                  <a:gd name="connsiteY9" fmla="*/ 256687 h 2238610"/>
                  <a:gd name="connsiteX10" fmla="*/ 4718636 w 6209108"/>
                  <a:gd name="connsiteY10" fmla="*/ 247543 h 2238610"/>
                  <a:gd name="connsiteX11" fmla="*/ 4892372 w 6209108"/>
                  <a:gd name="connsiteY11" fmla="*/ 220111 h 2238610"/>
                  <a:gd name="connsiteX12" fmla="*/ 5751908 w 6209108"/>
                  <a:gd name="connsiteY12" fmla="*/ 46375 h 2238610"/>
                  <a:gd name="connsiteX13" fmla="*/ 5852492 w 6209108"/>
                  <a:gd name="connsiteY13" fmla="*/ 28087 h 2238610"/>
                  <a:gd name="connsiteX14" fmla="*/ 5943932 w 6209108"/>
                  <a:gd name="connsiteY14" fmla="*/ 9799 h 2238610"/>
                  <a:gd name="connsiteX15" fmla="*/ 6209108 w 6209108"/>
                  <a:gd name="connsiteY15" fmla="*/ 655 h 2238610"/>
                  <a:gd name="connsiteX16" fmla="*/ 6209108 w 6209108"/>
                  <a:gd name="connsiteY16" fmla="*/ 655 h 2238610"/>
                  <a:gd name="connsiteX17" fmla="*/ 6190820 w 6209108"/>
                  <a:gd name="connsiteY17" fmla="*/ 649879 h 2238610"/>
                  <a:gd name="connsiteX18" fmla="*/ 5559884 w 6209108"/>
                  <a:gd name="connsiteY18" fmla="*/ 704743 h 2238610"/>
                  <a:gd name="connsiteX19" fmla="*/ 4700348 w 6209108"/>
                  <a:gd name="connsiteY19" fmla="*/ 823615 h 2238610"/>
                  <a:gd name="connsiteX20" fmla="*/ 3968828 w 6209108"/>
                  <a:gd name="connsiteY20" fmla="*/ 951631 h 2238610"/>
                  <a:gd name="connsiteX21" fmla="*/ 3264740 w 6209108"/>
                  <a:gd name="connsiteY21" fmla="*/ 1088791 h 2238610"/>
                  <a:gd name="connsiteX22" fmla="*/ 2432636 w 6209108"/>
                  <a:gd name="connsiteY22" fmla="*/ 1326535 h 2238610"/>
                  <a:gd name="connsiteX23" fmla="*/ 1600532 w 6209108"/>
                  <a:gd name="connsiteY23" fmla="*/ 1619143 h 2238610"/>
                  <a:gd name="connsiteX24" fmla="*/ 612980 w 6209108"/>
                  <a:gd name="connsiteY24" fmla="*/ 2048911 h 2238610"/>
                  <a:gd name="connsiteX25" fmla="*/ 219788 w 6209108"/>
                  <a:gd name="connsiteY25" fmla="*/ 2204359 h 2238610"/>
                  <a:gd name="connsiteX26" fmla="*/ 332 w 6209108"/>
                  <a:gd name="connsiteY26" fmla="*/ 2222647 h 2238610"/>
                  <a:gd name="connsiteX0" fmla="*/ 332 w 6209108"/>
                  <a:gd name="connsiteY0" fmla="*/ 2222647 h 2238610"/>
                  <a:gd name="connsiteX1" fmla="*/ 558116 w 6209108"/>
                  <a:gd name="connsiteY1" fmla="*/ 1920895 h 2238610"/>
                  <a:gd name="connsiteX2" fmla="*/ 1134188 w 6209108"/>
                  <a:gd name="connsiteY2" fmla="*/ 1609999 h 2238610"/>
                  <a:gd name="connsiteX3" fmla="*/ 1664540 w 6209108"/>
                  <a:gd name="connsiteY3" fmla="*/ 1353967 h 2238610"/>
                  <a:gd name="connsiteX4" fmla="*/ 2149172 w 6209108"/>
                  <a:gd name="connsiteY4" fmla="*/ 1152799 h 2238610"/>
                  <a:gd name="connsiteX5" fmla="*/ 2761820 w 6209108"/>
                  <a:gd name="connsiteY5" fmla="*/ 896767 h 2238610"/>
                  <a:gd name="connsiteX6" fmla="*/ 3392756 w 6209108"/>
                  <a:gd name="connsiteY6" fmla="*/ 668167 h 2238610"/>
                  <a:gd name="connsiteX7" fmla="*/ 3977972 w 6209108"/>
                  <a:gd name="connsiteY7" fmla="*/ 457855 h 2238610"/>
                  <a:gd name="connsiteX8" fmla="*/ 4581476 w 6209108"/>
                  <a:gd name="connsiteY8" fmla="*/ 284119 h 2238610"/>
                  <a:gd name="connsiteX9" fmla="*/ 4691204 w 6209108"/>
                  <a:gd name="connsiteY9" fmla="*/ 256687 h 2238610"/>
                  <a:gd name="connsiteX10" fmla="*/ 4892372 w 6209108"/>
                  <a:gd name="connsiteY10" fmla="*/ 220111 h 2238610"/>
                  <a:gd name="connsiteX11" fmla="*/ 5751908 w 6209108"/>
                  <a:gd name="connsiteY11" fmla="*/ 46375 h 2238610"/>
                  <a:gd name="connsiteX12" fmla="*/ 5852492 w 6209108"/>
                  <a:gd name="connsiteY12" fmla="*/ 28087 h 2238610"/>
                  <a:gd name="connsiteX13" fmla="*/ 5943932 w 6209108"/>
                  <a:gd name="connsiteY13" fmla="*/ 9799 h 2238610"/>
                  <a:gd name="connsiteX14" fmla="*/ 6209108 w 6209108"/>
                  <a:gd name="connsiteY14" fmla="*/ 655 h 2238610"/>
                  <a:gd name="connsiteX15" fmla="*/ 6209108 w 6209108"/>
                  <a:gd name="connsiteY15" fmla="*/ 655 h 2238610"/>
                  <a:gd name="connsiteX16" fmla="*/ 6190820 w 6209108"/>
                  <a:gd name="connsiteY16" fmla="*/ 649879 h 2238610"/>
                  <a:gd name="connsiteX17" fmla="*/ 5559884 w 6209108"/>
                  <a:gd name="connsiteY17" fmla="*/ 704743 h 2238610"/>
                  <a:gd name="connsiteX18" fmla="*/ 4700348 w 6209108"/>
                  <a:gd name="connsiteY18" fmla="*/ 823615 h 2238610"/>
                  <a:gd name="connsiteX19" fmla="*/ 3968828 w 6209108"/>
                  <a:gd name="connsiteY19" fmla="*/ 951631 h 2238610"/>
                  <a:gd name="connsiteX20" fmla="*/ 3264740 w 6209108"/>
                  <a:gd name="connsiteY20" fmla="*/ 1088791 h 2238610"/>
                  <a:gd name="connsiteX21" fmla="*/ 2432636 w 6209108"/>
                  <a:gd name="connsiteY21" fmla="*/ 1326535 h 2238610"/>
                  <a:gd name="connsiteX22" fmla="*/ 1600532 w 6209108"/>
                  <a:gd name="connsiteY22" fmla="*/ 1619143 h 2238610"/>
                  <a:gd name="connsiteX23" fmla="*/ 612980 w 6209108"/>
                  <a:gd name="connsiteY23" fmla="*/ 2048911 h 2238610"/>
                  <a:gd name="connsiteX24" fmla="*/ 219788 w 6209108"/>
                  <a:gd name="connsiteY24" fmla="*/ 2204359 h 2238610"/>
                  <a:gd name="connsiteX25" fmla="*/ 332 w 6209108"/>
                  <a:gd name="connsiteY25" fmla="*/ 2222647 h 2238610"/>
                  <a:gd name="connsiteX0" fmla="*/ 332 w 6209108"/>
                  <a:gd name="connsiteY0" fmla="*/ 2222647 h 2238610"/>
                  <a:gd name="connsiteX1" fmla="*/ 558116 w 6209108"/>
                  <a:gd name="connsiteY1" fmla="*/ 1920895 h 2238610"/>
                  <a:gd name="connsiteX2" fmla="*/ 1134188 w 6209108"/>
                  <a:gd name="connsiteY2" fmla="*/ 1609999 h 2238610"/>
                  <a:gd name="connsiteX3" fmla="*/ 1664540 w 6209108"/>
                  <a:gd name="connsiteY3" fmla="*/ 1353967 h 2238610"/>
                  <a:gd name="connsiteX4" fmla="*/ 2149172 w 6209108"/>
                  <a:gd name="connsiteY4" fmla="*/ 1152799 h 2238610"/>
                  <a:gd name="connsiteX5" fmla="*/ 2761820 w 6209108"/>
                  <a:gd name="connsiteY5" fmla="*/ 896767 h 2238610"/>
                  <a:gd name="connsiteX6" fmla="*/ 3392756 w 6209108"/>
                  <a:gd name="connsiteY6" fmla="*/ 668167 h 2238610"/>
                  <a:gd name="connsiteX7" fmla="*/ 3977972 w 6209108"/>
                  <a:gd name="connsiteY7" fmla="*/ 457855 h 2238610"/>
                  <a:gd name="connsiteX8" fmla="*/ 4581476 w 6209108"/>
                  <a:gd name="connsiteY8" fmla="*/ 284119 h 2238610"/>
                  <a:gd name="connsiteX9" fmla="*/ 4892372 w 6209108"/>
                  <a:gd name="connsiteY9" fmla="*/ 220111 h 2238610"/>
                  <a:gd name="connsiteX10" fmla="*/ 5751908 w 6209108"/>
                  <a:gd name="connsiteY10" fmla="*/ 46375 h 2238610"/>
                  <a:gd name="connsiteX11" fmla="*/ 5852492 w 6209108"/>
                  <a:gd name="connsiteY11" fmla="*/ 28087 h 2238610"/>
                  <a:gd name="connsiteX12" fmla="*/ 5943932 w 6209108"/>
                  <a:gd name="connsiteY12" fmla="*/ 9799 h 2238610"/>
                  <a:gd name="connsiteX13" fmla="*/ 6209108 w 6209108"/>
                  <a:gd name="connsiteY13" fmla="*/ 655 h 2238610"/>
                  <a:gd name="connsiteX14" fmla="*/ 6209108 w 6209108"/>
                  <a:gd name="connsiteY14" fmla="*/ 655 h 2238610"/>
                  <a:gd name="connsiteX15" fmla="*/ 6190820 w 6209108"/>
                  <a:gd name="connsiteY15" fmla="*/ 649879 h 2238610"/>
                  <a:gd name="connsiteX16" fmla="*/ 5559884 w 6209108"/>
                  <a:gd name="connsiteY16" fmla="*/ 704743 h 2238610"/>
                  <a:gd name="connsiteX17" fmla="*/ 4700348 w 6209108"/>
                  <a:gd name="connsiteY17" fmla="*/ 823615 h 2238610"/>
                  <a:gd name="connsiteX18" fmla="*/ 3968828 w 6209108"/>
                  <a:gd name="connsiteY18" fmla="*/ 951631 h 2238610"/>
                  <a:gd name="connsiteX19" fmla="*/ 3264740 w 6209108"/>
                  <a:gd name="connsiteY19" fmla="*/ 1088791 h 2238610"/>
                  <a:gd name="connsiteX20" fmla="*/ 2432636 w 6209108"/>
                  <a:gd name="connsiteY20" fmla="*/ 1326535 h 2238610"/>
                  <a:gd name="connsiteX21" fmla="*/ 1600532 w 6209108"/>
                  <a:gd name="connsiteY21" fmla="*/ 1619143 h 2238610"/>
                  <a:gd name="connsiteX22" fmla="*/ 612980 w 6209108"/>
                  <a:gd name="connsiteY22" fmla="*/ 2048911 h 2238610"/>
                  <a:gd name="connsiteX23" fmla="*/ 219788 w 6209108"/>
                  <a:gd name="connsiteY23" fmla="*/ 2204359 h 2238610"/>
                  <a:gd name="connsiteX24" fmla="*/ 332 w 6209108"/>
                  <a:gd name="connsiteY24" fmla="*/ 2222647 h 2238610"/>
                  <a:gd name="connsiteX0" fmla="*/ 332 w 6209108"/>
                  <a:gd name="connsiteY0" fmla="*/ 2222647 h 2238610"/>
                  <a:gd name="connsiteX1" fmla="*/ 558116 w 6209108"/>
                  <a:gd name="connsiteY1" fmla="*/ 1920895 h 2238610"/>
                  <a:gd name="connsiteX2" fmla="*/ 1134188 w 6209108"/>
                  <a:gd name="connsiteY2" fmla="*/ 1609999 h 2238610"/>
                  <a:gd name="connsiteX3" fmla="*/ 1664540 w 6209108"/>
                  <a:gd name="connsiteY3" fmla="*/ 1353967 h 2238610"/>
                  <a:gd name="connsiteX4" fmla="*/ 2149172 w 6209108"/>
                  <a:gd name="connsiteY4" fmla="*/ 1152799 h 2238610"/>
                  <a:gd name="connsiteX5" fmla="*/ 2761820 w 6209108"/>
                  <a:gd name="connsiteY5" fmla="*/ 896767 h 2238610"/>
                  <a:gd name="connsiteX6" fmla="*/ 3392756 w 6209108"/>
                  <a:gd name="connsiteY6" fmla="*/ 668167 h 2238610"/>
                  <a:gd name="connsiteX7" fmla="*/ 3977972 w 6209108"/>
                  <a:gd name="connsiteY7" fmla="*/ 457855 h 2238610"/>
                  <a:gd name="connsiteX8" fmla="*/ 4581476 w 6209108"/>
                  <a:gd name="connsiteY8" fmla="*/ 284119 h 2238610"/>
                  <a:gd name="connsiteX9" fmla="*/ 5175836 w 6209108"/>
                  <a:gd name="connsiteY9" fmla="*/ 128671 h 2238610"/>
                  <a:gd name="connsiteX10" fmla="*/ 5751908 w 6209108"/>
                  <a:gd name="connsiteY10" fmla="*/ 46375 h 2238610"/>
                  <a:gd name="connsiteX11" fmla="*/ 5852492 w 6209108"/>
                  <a:gd name="connsiteY11" fmla="*/ 28087 h 2238610"/>
                  <a:gd name="connsiteX12" fmla="*/ 5943932 w 6209108"/>
                  <a:gd name="connsiteY12" fmla="*/ 9799 h 2238610"/>
                  <a:gd name="connsiteX13" fmla="*/ 6209108 w 6209108"/>
                  <a:gd name="connsiteY13" fmla="*/ 655 h 2238610"/>
                  <a:gd name="connsiteX14" fmla="*/ 6209108 w 6209108"/>
                  <a:gd name="connsiteY14" fmla="*/ 655 h 2238610"/>
                  <a:gd name="connsiteX15" fmla="*/ 6190820 w 6209108"/>
                  <a:gd name="connsiteY15" fmla="*/ 649879 h 2238610"/>
                  <a:gd name="connsiteX16" fmla="*/ 5559884 w 6209108"/>
                  <a:gd name="connsiteY16" fmla="*/ 704743 h 2238610"/>
                  <a:gd name="connsiteX17" fmla="*/ 4700348 w 6209108"/>
                  <a:gd name="connsiteY17" fmla="*/ 823615 h 2238610"/>
                  <a:gd name="connsiteX18" fmla="*/ 3968828 w 6209108"/>
                  <a:gd name="connsiteY18" fmla="*/ 951631 h 2238610"/>
                  <a:gd name="connsiteX19" fmla="*/ 3264740 w 6209108"/>
                  <a:gd name="connsiteY19" fmla="*/ 1088791 h 2238610"/>
                  <a:gd name="connsiteX20" fmla="*/ 2432636 w 6209108"/>
                  <a:gd name="connsiteY20" fmla="*/ 1326535 h 2238610"/>
                  <a:gd name="connsiteX21" fmla="*/ 1600532 w 6209108"/>
                  <a:gd name="connsiteY21" fmla="*/ 1619143 h 2238610"/>
                  <a:gd name="connsiteX22" fmla="*/ 612980 w 6209108"/>
                  <a:gd name="connsiteY22" fmla="*/ 2048911 h 2238610"/>
                  <a:gd name="connsiteX23" fmla="*/ 219788 w 6209108"/>
                  <a:gd name="connsiteY23" fmla="*/ 2204359 h 2238610"/>
                  <a:gd name="connsiteX24" fmla="*/ 332 w 6209108"/>
                  <a:gd name="connsiteY24" fmla="*/ 2222647 h 2238610"/>
                  <a:gd name="connsiteX0" fmla="*/ 332 w 6209108"/>
                  <a:gd name="connsiteY0" fmla="*/ 2222647 h 2238610"/>
                  <a:gd name="connsiteX1" fmla="*/ 558116 w 6209108"/>
                  <a:gd name="connsiteY1" fmla="*/ 1920895 h 2238610"/>
                  <a:gd name="connsiteX2" fmla="*/ 1134188 w 6209108"/>
                  <a:gd name="connsiteY2" fmla="*/ 1609999 h 2238610"/>
                  <a:gd name="connsiteX3" fmla="*/ 1664540 w 6209108"/>
                  <a:gd name="connsiteY3" fmla="*/ 1353967 h 2238610"/>
                  <a:gd name="connsiteX4" fmla="*/ 2149172 w 6209108"/>
                  <a:gd name="connsiteY4" fmla="*/ 1152799 h 2238610"/>
                  <a:gd name="connsiteX5" fmla="*/ 2761820 w 6209108"/>
                  <a:gd name="connsiteY5" fmla="*/ 896767 h 2238610"/>
                  <a:gd name="connsiteX6" fmla="*/ 3392756 w 6209108"/>
                  <a:gd name="connsiteY6" fmla="*/ 668167 h 2238610"/>
                  <a:gd name="connsiteX7" fmla="*/ 3977972 w 6209108"/>
                  <a:gd name="connsiteY7" fmla="*/ 457855 h 2238610"/>
                  <a:gd name="connsiteX8" fmla="*/ 4581476 w 6209108"/>
                  <a:gd name="connsiteY8" fmla="*/ 284119 h 2238610"/>
                  <a:gd name="connsiteX9" fmla="*/ 5175836 w 6209108"/>
                  <a:gd name="connsiteY9" fmla="*/ 128671 h 2238610"/>
                  <a:gd name="connsiteX10" fmla="*/ 5852492 w 6209108"/>
                  <a:gd name="connsiteY10" fmla="*/ 28087 h 2238610"/>
                  <a:gd name="connsiteX11" fmla="*/ 5943932 w 6209108"/>
                  <a:gd name="connsiteY11" fmla="*/ 9799 h 2238610"/>
                  <a:gd name="connsiteX12" fmla="*/ 6209108 w 6209108"/>
                  <a:gd name="connsiteY12" fmla="*/ 655 h 2238610"/>
                  <a:gd name="connsiteX13" fmla="*/ 6209108 w 6209108"/>
                  <a:gd name="connsiteY13" fmla="*/ 655 h 2238610"/>
                  <a:gd name="connsiteX14" fmla="*/ 6190820 w 6209108"/>
                  <a:gd name="connsiteY14" fmla="*/ 649879 h 2238610"/>
                  <a:gd name="connsiteX15" fmla="*/ 5559884 w 6209108"/>
                  <a:gd name="connsiteY15" fmla="*/ 704743 h 2238610"/>
                  <a:gd name="connsiteX16" fmla="*/ 4700348 w 6209108"/>
                  <a:gd name="connsiteY16" fmla="*/ 823615 h 2238610"/>
                  <a:gd name="connsiteX17" fmla="*/ 3968828 w 6209108"/>
                  <a:gd name="connsiteY17" fmla="*/ 951631 h 2238610"/>
                  <a:gd name="connsiteX18" fmla="*/ 3264740 w 6209108"/>
                  <a:gd name="connsiteY18" fmla="*/ 1088791 h 2238610"/>
                  <a:gd name="connsiteX19" fmla="*/ 2432636 w 6209108"/>
                  <a:gd name="connsiteY19" fmla="*/ 1326535 h 2238610"/>
                  <a:gd name="connsiteX20" fmla="*/ 1600532 w 6209108"/>
                  <a:gd name="connsiteY20" fmla="*/ 1619143 h 2238610"/>
                  <a:gd name="connsiteX21" fmla="*/ 612980 w 6209108"/>
                  <a:gd name="connsiteY21" fmla="*/ 2048911 h 2238610"/>
                  <a:gd name="connsiteX22" fmla="*/ 219788 w 6209108"/>
                  <a:gd name="connsiteY22" fmla="*/ 2204359 h 2238610"/>
                  <a:gd name="connsiteX23" fmla="*/ 332 w 6209108"/>
                  <a:gd name="connsiteY23" fmla="*/ 2222647 h 2238610"/>
                  <a:gd name="connsiteX0" fmla="*/ 332 w 6209108"/>
                  <a:gd name="connsiteY0" fmla="*/ 2222647 h 2238610"/>
                  <a:gd name="connsiteX1" fmla="*/ 558116 w 6209108"/>
                  <a:gd name="connsiteY1" fmla="*/ 1920895 h 2238610"/>
                  <a:gd name="connsiteX2" fmla="*/ 1134188 w 6209108"/>
                  <a:gd name="connsiteY2" fmla="*/ 1609999 h 2238610"/>
                  <a:gd name="connsiteX3" fmla="*/ 1664540 w 6209108"/>
                  <a:gd name="connsiteY3" fmla="*/ 1353967 h 2238610"/>
                  <a:gd name="connsiteX4" fmla="*/ 2149172 w 6209108"/>
                  <a:gd name="connsiteY4" fmla="*/ 1152799 h 2238610"/>
                  <a:gd name="connsiteX5" fmla="*/ 2761820 w 6209108"/>
                  <a:gd name="connsiteY5" fmla="*/ 896767 h 2238610"/>
                  <a:gd name="connsiteX6" fmla="*/ 3392756 w 6209108"/>
                  <a:gd name="connsiteY6" fmla="*/ 668167 h 2238610"/>
                  <a:gd name="connsiteX7" fmla="*/ 3977972 w 6209108"/>
                  <a:gd name="connsiteY7" fmla="*/ 457855 h 2238610"/>
                  <a:gd name="connsiteX8" fmla="*/ 4581476 w 6209108"/>
                  <a:gd name="connsiteY8" fmla="*/ 284119 h 2238610"/>
                  <a:gd name="connsiteX9" fmla="*/ 5175836 w 6209108"/>
                  <a:gd name="connsiteY9" fmla="*/ 128671 h 2238610"/>
                  <a:gd name="connsiteX10" fmla="*/ 5943932 w 6209108"/>
                  <a:gd name="connsiteY10" fmla="*/ 9799 h 2238610"/>
                  <a:gd name="connsiteX11" fmla="*/ 6209108 w 6209108"/>
                  <a:gd name="connsiteY11" fmla="*/ 655 h 2238610"/>
                  <a:gd name="connsiteX12" fmla="*/ 6209108 w 6209108"/>
                  <a:gd name="connsiteY12" fmla="*/ 655 h 2238610"/>
                  <a:gd name="connsiteX13" fmla="*/ 6190820 w 6209108"/>
                  <a:gd name="connsiteY13" fmla="*/ 649879 h 2238610"/>
                  <a:gd name="connsiteX14" fmla="*/ 5559884 w 6209108"/>
                  <a:gd name="connsiteY14" fmla="*/ 704743 h 2238610"/>
                  <a:gd name="connsiteX15" fmla="*/ 4700348 w 6209108"/>
                  <a:gd name="connsiteY15" fmla="*/ 823615 h 2238610"/>
                  <a:gd name="connsiteX16" fmla="*/ 3968828 w 6209108"/>
                  <a:gd name="connsiteY16" fmla="*/ 951631 h 2238610"/>
                  <a:gd name="connsiteX17" fmla="*/ 3264740 w 6209108"/>
                  <a:gd name="connsiteY17" fmla="*/ 1088791 h 2238610"/>
                  <a:gd name="connsiteX18" fmla="*/ 2432636 w 6209108"/>
                  <a:gd name="connsiteY18" fmla="*/ 1326535 h 2238610"/>
                  <a:gd name="connsiteX19" fmla="*/ 1600532 w 6209108"/>
                  <a:gd name="connsiteY19" fmla="*/ 1619143 h 2238610"/>
                  <a:gd name="connsiteX20" fmla="*/ 612980 w 6209108"/>
                  <a:gd name="connsiteY20" fmla="*/ 2048911 h 2238610"/>
                  <a:gd name="connsiteX21" fmla="*/ 219788 w 6209108"/>
                  <a:gd name="connsiteY21" fmla="*/ 2204359 h 2238610"/>
                  <a:gd name="connsiteX22" fmla="*/ 332 w 6209108"/>
                  <a:gd name="connsiteY22" fmla="*/ 2222647 h 2238610"/>
                  <a:gd name="connsiteX0" fmla="*/ 332 w 6209108"/>
                  <a:gd name="connsiteY0" fmla="*/ 2225459 h 2241422"/>
                  <a:gd name="connsiteX1" fmla="*/ 558116 w 6209108"/>
                  <a:gd name="connsiteY1" fmla="*/ 1923707 h 2241422"/>
                  <a:gd name="connsiteX2" fmla="*/ 1134188 w 6209108"/>
                  <a:gd name="connsiteY2" fmla="*/ 1612811 h 2241422"/>
                  <a:gd name="connsiteX3" fmla="*/ 1664540 w 6209108"/>
                  <a:gd name="connsiteY3" fmla="*/ 1356779 h 2241422"/>
                  <a:gd name="connsiteX4" fmla="*/ 2149172 w 6209108"/>
                  <a:gd name="connsiteY4" fmla="*/ 1155611 h 2241422"/>
                  <a:gd name="connsiteX5" fmla="*/ 2761820 w 6209108"/>
                  <a:gd name="connsiteY5" fmla="*/ 899579 h 2241422"/>
                  <a:gd name="connsiteX6" fmla="*/ 3392756 w 6209108"/>
                  <a:gd name="connsiteY6" fmla="*/ 670979 h 2241422"/>
                  <a:gd name="connsiteX7" fmla="*/ 3977972 w 6209108"/>
                  <a:gd name="connsiteY7" fmla="*/ 460667 h 2241422"/>
                  <a:gd name="connsiteX8" fmla="*/ 4581476 w 6209108"/>
                  <a:gd name="connsiteY8" fmla="*/ 286931 h 2241422"/>
                  <a:gd name="connsiteX9" fmla="*/ 5248988 w 6209108"/>
                  <a:gd name="connsiteY9" fmla="*/ 131483 h 2241422"/>
                  <a:gd name="connsiteX10" fmla="*/ 5943932 w 6209108"/>
                  <a:gd name="connsiteY10" fmla="*/ 12611 h 2241422"/>
                  <a:gd name="connsiteX11" fmla="*/ 6209108 w 6209108"/>
                  <a:gd name="connsiteY11" fmla="*/ 3467 h 2241422"/>
                  <a:gd name="connsiteX12" fmla="*/ 6209108 w 6209108"/>
                  <a:gd name="connsiteY12" fmla="*/ 3467 h 2241422"/>
                  <a:gd name="connsiteX13" fmla="*/ 6190820 w 6209108"/>
                  <a:gd name="connsiteY13" fmla="*/ 652691 h 2241422"/>
                  <a:gd name="connsiteX14" fmla="*/ 5559884 w 6209108"/>
                  <a:gd name="connsiteY14" fmla="*/ 707555 h 2241422"/>
                  <a:gd name="connsiteX15" fmla="*/ 4700348 w 6209108"/>
                  <a:gd name="connsiteY15" fmla="*/ 826427 h 2241422"/>
                  <a:gd name="connsiteX16" fmla="*/ 3968828 w 6209108"/>
                  <a:gd name="connsiteY16" fmla="*/ 954443 h 2241422"/>
                  <a:gd name="connsiteX17" fmla="*/ 3264740 w 6209108"/>
                  <a:gd name="connsiteY17" fmla="*/ 1091603 h 2241422"/>
                  <a:gd name="connsiteX18" fmla="*/ 2432636 w 6209108"/>
                  <a:gd name="connsiteY18" fmla="*/ 1329347 h 2241422"/>
                  <a:gd name="connsiteX19" fmla="*/ 1600532 w 6209108"/>
                  <a:gd name="connsiteY19" fmla="*/ 1621955 h 2241422"/>
                  <a:gd name="connsiteX20" fmla="*/ 612980 w 6209108"/>
                  <a:gd name="connsiteY20" fmla="*/ 2051723 h 2241422"/>
                  <a:gd name="connsiteX21" fmla="*/ 219788 w 6209108"/>
                  <a:gd name="connsiteY21" fmla="*/ 2207171 h 2241422"/>
                  <a:gd name="connsiteX22" fmla="*/ 332 w 6209108"/>
                  <a:gd name="connsiteY22" fmla="*/ 2225459 h 2241422"/>
                  <a:gd name="connsiteX0" fmla="*/ 332 w 6209108"/>
                  <a:gd name="connsiteY0" fmla="*/ 2224861 h 2240824"/>
                  <a:gd name="connsiteX1" fmla="*/ 558116 w 6209108"/>
                  <a:gd name="connsiteY1" fmla="*/ 1923109 h 2240824"/>
                  <a:gd name="connsiteX2" fmla="*/ 1134188 w 6209108"/>
                  <a:gd name="connsiteY2" fmla="*/ 1612213 h 2240824"/>
                  <a:gd name="connsiteX3" fmla="*/ 1664540 w 6209108"/>
                  <a:gd name="connsiteY3" fmla="*/ 1356181 h 2240824"/>
                  <a:gd name="connsiteX4" fmla="*/ 2149172 w 6209108"/>
                  <a:gd name="connsiteY4" fmla="*/ 1155013 h 2240824"/>
                  <a:gd name="connsiteX5" fmla="*/ 2761820 w 6209108"/>
                  <a:gd name="connsiteY5" fmla="*/ 898981 h 2240824"/>
                  <a:gd name="connsiteX6" fmla="*/ 3392756 w 6209108"/>
                  <a:gd name="connsiteY6" fmla="*/ 670381 h 2240824"/>
                  <a:gd name="connsiteX7" fmla="*/ 3977972 w 6209108"/>
                  <a:gd name="connsiteY7" fmla="*/ 460069 h 2240824"/>
                  <a:gd name="connsiteX8" fmla="*/ 4581476 w 6209108"/>
                  <a:gd name="connsiteY8" fmla="*/ 286333 h 2240824"/>
                  <a:gd name="connsiteX9" fmla="*/ 5248988 w 6209108"/>
                  <a:gd name="connsiteY9" fmla="*/ 121741 h 2240824"/>
                  <a:gd name="connsiteX10" fmla="*/ 5943932 w 6209108"/>
                  <a:gd name="connsiteY10" fmla="*/ 12013 h 2240824"/>
                  <a:gd name="connsiteX11" fmla="*/ 6209108 w 6209108"/>
                  <a:gd name="connsiteY11" fmla="*/ 2869 h 2240824"/>
                  <a:gd name="connsiteX12" fmla="*/ 6209108 w 6209108"/>
                  <a:gd name="connsiteY12" fmla="*/ 2869 h 2240824"/>
                  <a:gd name="connsiteX13" fmla="*/ 6190820 w 6209108"/>
                  <a:gd name="connsiteY13" fmla="*/ 652093 h 2240824"/>
                  <a:gd name="connsiteX14" fmla="*/ 5559884 w 6209108"/>
                  <a:gd name="connsiteY14" fmla="*/ 706957 h 2240824"/>
                  <a:gd name="connsiteX15" fmla="*/ 4700348 w 6209108"/>
                  <a:gd name="connsiteY15" fmla="*/ 825829 h 2240824"/>
                  <a:gd name="connsiteX16" fmla="*/ 3968828 w 6209108"/>
                  <a:gd name="connsiteY16" fmla="*/ 953845 h 2240824"/>
                  <a:gd name="connsiteX17" fmla="*/ 3264740 w 6209108"/>
                  <a:gd name="connsiteY17" fmla="*/ 1091005 h 2240824"/>
                  <a:gd name="connsiteX18" fmla="*/ 2432636 w 6209108"/>
                  <a:gd name="connsiteY18" fmla="*/ 1328749 h 2240824"/>
                  <a:gd name="connsiteX19" fmla="*/ 1600532 w 6209108"/>
                  <a:gd name="connsiteY19" fmla="*/ 1621357 h 2240824"/>
                  <a:gd name="connsiteX20" fmla="*/ 612980 w 6209108"/>
                  <a:gd name="connsiteY20" fmla="*/ 2051125 h 2240824"/>
                  <a:gd name="connsiteX21" fmla="*/ 219788 w 6209108"/>
                  <a:gd name="connsiteY21" fmla="*/ 2206573 h 2240824"/>
                  <a:gd name="connsiteX22" fmla="*/ 332 w 6209108"/>
                  <a:gd name="connsiteY22" fmla="*/ 2224861 h 2240824"/>
                  <a:gd name="connsiteX0" fmla="*/ 559 w 6209335"/>
                  <a:gd name="connsiteY0" fmla="*/ 2224861 h 2252301"/>
                  <a:gd name="connsiteX1" fmla="*/ 558343 w 6209335"/>
                  <a:gd name="connsiteY1" fmla="*/ 1923109 h 2252301"/>
                  <a:gd name="connsiteX2" fmla="*/ 1134415 w 6209335"/>
                  <a:gd name="connsiteY2" fmla="*/ 1612213 h 2252301"/>
                  <a:gd name="connsiteX3" fmla="*/ 1664767 w 6209335"/>
                  <a:gd name="connsiteY3" fmla="*/ 1356181 h 2252301"/>
                  <a:gd name="connsiteX4" fmla="*/ 2149399 w 6209335"/>
                  <a:gd name="connsiteY4" fmla="*/ 1155013 h 2252301"/>
                  <a:gd name="connsiteX5" fmla="*/ 2762047 w 6209335"/>
                  <a:gd name="connsiteY5" fmla="*/ 898981 h 2252301"/>
                  <a:gd name="connsiteX6" fmla="*/ 3392983 w 6209335"/>
                  <a:gd name="connsiteY6" fmla="*/ 670381 h 2252301"/>
                  <a:gd name="connsiteX7" fmla="*/ 3978199 w 6209335"/>
                  <a:gd name="connsiteY7" fmla="*/ 460069 h 2252301"/>
                  <a:gd name="connsiteX8" fmla="*/ 4581703 w 6209335"/>
                  <a:gd name="connsiteY8" fmla="*/ 286333 h 2252301"/>
                  <a:gd name="connsiteX9" fmla="*/ 5249215 w 6209335"/>
                  <a:gd name="connsiteY9" fmla="*/ 121741 h 2252301"/>
                  <a:gd name="connsiteX10" fmla="*/ 5944159 w 6209335"/>
                  <a:gd name="connsiteY10" fmla="*/ 12013 h 2252301"/>
                  <a:gd name="connsiteX11" fmla="*/ 6209335 w 6209335"/>
                  <a:gd name="connsiteY11" fmla="*/ 2869 h 2252301"/>
                  <a:gd name="connsiteX12" fmla="*/ 6209335 w 6209335"/>
                  <a:gd name="connsiteY12" fmla="*/ 2869 h 2252301"/>
                  <a:gd name="connsiteX13" fmla="*/ 6191047 w 6209335"/>
                  <a:gd name="connsiteY13" fmla="*/ 652093 h 2252301"/>
                  <a:gd name="connsiteX14" fmla="*/ 5560111 w 6209335"/>
                  <a:gd name="connsiteY14" fmla="*/ 706957 h 2252301"/>
                  <a:gd name="connsiteX15" fmla="*/ 4700575 w 6209335"/>
                  <a:gd name="connsiteY15" fmla="*/ 825829 h 2252301"/>
                  <a:gd name="connsiteX16" fmla="*/ 3969055 w 6209335"/>
                  <a:gd name="connsiteY16" fmla="*/ 953845 h 2252301"/>
                  <a:gd name="connsiteX17" fmla="*/ 3264967 w 6209335"/>
                  <a:gd name="connsiteY17" fmla="*/ 1091005 h 2252301"/>
                  <a:gd name="connsiteX18" fmla="*/ 2432863 w 6209335"/>
                  <a:gd name="connsiteY18" fmla="*/ 1328749 h 2252301"/>
                  <a:gd name="connsiteX19" fmla="*/ 1600759 w 6209335"/>
                  <a:gd name="connsiteY19" fmla="*/ 1621357 h 2252301"/>
                  <a:gd name="connsiteX20" fmla="*/ 613207 w 6209335"/>
                  <a:gd name="connsiteY20" fmla="*/ 2051125 h 2252301"/>
                  <a:gd name="connsiteX21" fmla="*/ 220015 w 6209335"/>
                  <a:gd name="connsiteY21" fmla="*/ 2206573 h 2252301"/>
                  <a:gd name="connsiteX22" fmla="*/ 559 w 6209335"/>
                  <a:gd name="connsiteY22" fmla="*/ 2224861 h 2252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209335" h="2252301">
                    <a:moveTo>
                      <a:pt x="559" y="2224861"/>
                    </a:moveTo>
                    <a:lnTo>
                      <a:pt x="558343" y="1923109"/>
                    </a:lnTo>
                    <a:lnTo>
                      <a:pt x="1134415" y="1612213"/>
                    </a:lnTo>
                    <a:lnTo>
                      <a:pt x="1664767" y="1356181"/>
                    </a:lnTo>
                    <a:lnTo>
                      <a:pt x="2149399" y="1155013"/>
                    </a:lnTo>
                    <a:lnTo>
                      <a:pt x="2762047" y="898981"/>
                    </a:lnTo>
                    <a:lnTo>
                      <a:pt x="3392983" y="670381"/>
                    </a:lnTo>
                    <a:lnTo>
                      <a:pt x="3978199" y="460069"/>
                    </a:lnTo>
                    <a:lnTo>
                      <a:pt x="4581703" y="286333"/>
                    </a:lnTo>
                    <a:cubicBezTo>
                      <a:pt x="4734103" y="246709"/>
                      <a:pt x="5054143" y="161365"/>
                      <a:pt x="5249215" y="121741"/>
                    </a:cubicBezTo>
                    <a:cubicBezTo>
                      <a:pt x="5480863" y="82117"/>
                      <a:pt x="5784139" y="31825"/>
                      <a:pt x="5944159" y="12013"/>
                    </a:cubicBezTo>
                    <a:cubicBezTo>
                      <a:pt x="6104179" y="-7799"/>
                      <a:pt x="6074137" y="2869"/>
                      <a:pt x="6209335" y="2869"/>
                    </a:cubicBezTo>
                    <a:lnTo>
                      <a:pt x="6209335" y="2869"/>
                    </a:lnTo>
                    <a:lnTo>
                      <a:pt x="6191047" y="652093"/>
                    </a:lnTo>
                    <a:lnTo>
                      <a:pt x="5560111" y="706957"/>
                    </a:lnTo>
                    <a:lnTo>
                      <a:pt x="4700575" y="825829"/>
                    </a:lnTo>
                    <a:lnTo>
                      <a:pt x="3969055" y="953845"/>
                    </a:lnTo>
                    <a:lnTo>
                      <a:pt x="3264967" y="1091005"/>
                    </a:lnTo>
                    <a:lnTo>
                      <a:pt x="2432863" y="1328749"/>
                    </a:lnTo>
                    <a:lnTo>
                      <a:pt x="1600759" y="1621357"/>
                    </a:lnTo>
                    <a:lnTo>
                      <a:pt x="613207" y="2051125"/>
                    </a:lnTo>
                    <a:cubicBezTo>
                      <a:pt x="383083" y="2148661"/>
                      <a:pt x="317957" y="2165685"/>
                      <a:pt x="220015" y="2206573"/>
                    </a:cubicBezTo>
                    <a:cubicBezTo>
                      <a:pt x="63043" y="2272105"/>
                      <a:pt x="-7061" y="2256865"/>
                      <a:pt x="559" y="2224861"/>
                    </a:cubicBezTo>
                    <a:close/>
                  </a:path>
                </a:pathLst>
              </a:custGeom>
              <a:solidFill>
                <a:srgbClr val="FFFF00">
                  <a:alpha val="60000"/>
                </a:srgbClr>
              </a:solidFill>
              <a:ln w="50800" cap="flat" cmpd="sng" algn="ctr">
                <a:noFill/>
                <a:prstDash val="solid"/>
                <a:bevel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91440" rIns="91440" bIns="9144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rgbClr val="004F8F"/>
                  </a:solidFill>
                  <a:effectLst/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  <a:sym typeface="Georgia" panose="02040502050405020303" pitchFamily="18" charset="0"/>
                </a:endParaRPr>
              </a:p>
            </p:txBody>
          </p:sp>
          <p:sp>
            <p:nvSpPr>
              <p:cNvPr id="7" name="Textfeld 6"/>
              <p:cNvSpPr txBox="1"/>
              <p:nvPr/>
            </p:nvSpPr>
            <p:spPr>
              <a:xfrm rot="16200000">
                <a:off x="6647660" y="9535353"/>
                <a:ext cx="382631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200" dirty="0" smtClean="0">
                    <a:latin typeface="+mn-lt"/>
                  </a:rPr>
                  <a:t>Počet druhů mechorostů</a:t>
                </a:r>
                <a:endParaRPr lang="en-US" sz="3200" dirty="0">
                  <a:latin typeface="+mn-lt"/>
                </a:endParaRPr>
              </a:p>
            </p:txBody>
          </p:sp>
          <p:graphicFrame>
            <p:nvGraphicFramePr>
              <p:cNvPr id="6" name="Diagramm 5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668362943"/>
                  </p:ext>
                </p:extLst>
              </p:nvPr>
            </p:nvGraphicFramePr>
            <p:xfrm>
              <a:off x="8853202" y="7866114"/>
              <a:ext cx="7079798" cy="4956304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</p:grpSp>
      </p:grpSp>
      <p:grpSp>
        <p:nvGrpSpPr>
          <p:cNvPr id="10" name="Gruppieren 9" descr="Zu sehen ist eine Grafik die zeigt, dass vor allem auf stehendem Totholz viele verschiedene Flechtenarten gefunden werden. Auf Zweigen sind nur sehr wenige Arten. " title="Grafik"/>
          <p:cNvGrpSpPr/>
          <p:nvPr/>
        </p:nvGrpSpPr>
        <p:grpSpPr>
          <a:xfrm>
            <a:off x="22648" y="6713984"/>
            <a:ext cx="7734065" cy="5457299"/>
            <a:chOff x="22648" y="6713984"/>
            <a:chExt cx="7734065" cy="5457299"/>
          </a:xfrm>
        </p:grpSpPr>
        <p:sp>
          <p:nvSpPr>
            <p:cNvPr id="34" name="Textfeld 33"/>
            <p:cNvSpPr txBox="1"/>
            <p:nvPr/>
          </p:nvSpPr>
          <p:spPr>
            <a:xfrm>
              <a:off x="3159750" y="11586508"/>
              <a:ext cx="34627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200" dirty="0" smtClean="0">
                  <a:latin typeface="+mn-lt"/>
                </a:rPr>
                <a:t>Počet objektů</a:t>
              </a:r>
              <a:endParaRPr lang="en-US" sz="3200" dirty="0">
                <a:latin typeface="+mn-lt"/>
              </a:endParaRPr>
            </a:p>
          </p:txBody>
        </p:sp>
        <p:grpSp>
          <p:nvGrpSpPr>
            <p:cNvPr id="32" name="Gruppieren 31" descr="Zu sehen ist eine Grafik die zeigt, dass auf stehendem Totholz besonders viele Flechtenarten zu finden sind. Auf Zweigen hingegen gibt es nur eine sehr geringe Anzahl an Flechtenarten." title="Grafik"/>
            <p:cNvGrpSpPr/>
            <p:nvPr/>
          </p:nvGrpSpPr>
          <p:grpSpPr>
            <a:xfrm>
              <a:off x="22648" y="6713984"/>
              <a:ext cx="7734065" cy="5004776"/>
              <a:chOff x="85945" y="7817642"/>
              <a:chExt cx="7734065" cy="5004776"/>
            </a:xfrm>
          </p:grpSpPr>
          <p:sp>
            <p:nvSpPr>
              <p:cNvPr id="19" name="Freihandform 18"/>
              <p:cNvSpPr/>
              <p:nvPr/>
            </p:nvSpPr>
            <p:spPr bwMode="auto">
              <a:xfrm>
                <a:off x="1389888" y="9102468"/>
                <a:ext cx="6213531" cy="2739012"/>
              </a:xfrm>
              <a:custGeom>
                <a:avLst/>
                <a:gdLst>
                  <a:gd name="connsiteX0" fmla="*/ 0 w 6199632"/>
                  <a:gd name="connsiteY0" fmla="*/ 2652695 h 2652695"/>
                  <a:gd name="connsiteX1" fmla="*/ 557784 w 6199632"/>
                  <a:gd name="connsiteY1" fmla="*/ 2277791 h 2652695"/>
                  <a:gd name="connsiteX2" fmla="*/ 1143000 w 6199632"/>
                  <a:gd name="connsiteY2" fmla="*/ 1884599 h 2652695"/>
                  <a:gd name="connsiteX3" fmla="*/ 1673352 w 6199632"/>
                  <a:gd name="connsiteY3" fmla="*/ 1573703 h 2652695"/>
                  <a:gd name="connsiteX4" fmla="*/ 2148840 w 6199632"/>
                  <a:gd name="connsiteY4" fmla="*/ 1308527 h 2652695"/>
                  <a:gd name="connsiteX5" fmla="*/ 2843784 w 6199632"/>
                  <a:gd name="connsiteY5" fmla="*/ 988487 h 2652695"/>
                  <a:gd name="connsiteX6" fmla="*/ 3392424 w 6199632"/>
                  <a:gd name="connsiteY6" fmla="*/ 778175 h 2652695"/>
                  <a:gd name="connsiteX7" fmla="*/ 3511296 w 6199632"/>
                  <a:gd name="connsiteY7" fmla="*/ 759887 h 2652695"/>
                  <a:gd name="connsiteX8" fmla="*/ 3602736 w 6199632"/>
                  <a:gd name="connsiteY8" fmla="*/ 732455 h 2652695"/>
                  <a:gd name="connsiteX9" fmla="*/ 3648456 w 6199632"/>
                  <a:gd name="connsiteY9" fmla="*/ 723311 h 2652695"/>
                  <a:gd name="connsiteX10" fmla="*/ 3712464 w 6199632"/>
                  <a:gd name="connsiteY10" fmla="*/ 695879 h 2652695"/>
                  <a:gd name="connsiteX11" fmla="*/ 3758184 w 6199632"/>
                  <a:gd name="connsiteY11" fmla="*/ 677591 h 2652695"/>
                  <a:gd name="connsiteX12" fmla="*/ 3831336 w 6199632"/>
                  <a:gd name="connsiteY12" fmla="*/ 668447 h 2652695"/>
                  <a:gd name="connsiteX13" fmla="*/ 4014216 w 6199632"/>
                  <a:gd name="connsiteY13" fmla="*/ 650159 h 2652695"/>
                  <a:gd name="connsiteX14" fmla="*/ 4041648 w 6199632"/>
                  <a:gd name="connsiteY14" fmla="*/ 641015 h 2652695"/>
                  <a:gd name="connsiteX15" fmla="*/ 4050792 w 6199632"/>
                  <a:gd name="connsiteY15" fmla="*/ 613583 h 2652695"/>
                  <a:gd name="connsiteX16" fmla="*/ 4069080 w 6199632"/>
                  <a:gd name="connsiteY16" fmla="*/ 586151 h 2652695"/>
                  <a:gd name="connsiteX17" fmla="*/ 4096512 w 6199632"/>
                  <a:gd name="connsiteY17" fmla="*/ 558719 h 2652695"/>
                  <a:gd name="connsiteX18" fmla="*/ 4114800 w 6199632"/>
                  <a:gd name="connsiteY18" fmla="*/ 522143 h 2652695"/>
                  <a:gd name="connsiteX19" fmla="*/ 4123944 w 6199632"/>
                  <a:gd name="connsiteY19" fmla="*/ 494711 h 2652695"/>
                  <a:gd name="connsiteX20" fmla="*/ 4133088 w 6199632"/>
                  <a:gd name="connsiteY20" fmla="*/ 494711 h 2652695"/>
                  <a:gd name="connsiteX21" fmla="*/ 4133088 w 6199632"/>
                  <a:gd name="connsiteY21" fmla="*/ 494711 h 2652695"/>
                  <a:gd name="connsiteX22" fmla="*/ 4690872 w 6199632"/>
                  <a:gd name="connsiteY22" fmla="*/ 330119 h 2652695"/>
                  <a:gd name="connsiteX23" fmla="*/ 4782312 w 6199632"/>
                  <a:gd name="connsiteY23" fmla="*/ 293543 h 2652695"/>
                  <a:gd name="connsiteX24" fmla="*/ 4901184 w 6199632"/>
                  <a:gd name="connsiteY24" fmla="*/ 275255 h 2652695"/>
                  <a:gd name="connsiteX25" fmla="*/ 4983480 w 6199632"/>
                  <a:gd name="connsiteY25" fmla="*/ 256967 h 2652695"/>
                  <a:gd name="connsiteX26" fmla="*/ 5202936 w 6199632"/>
                  <a:gd name="connsiteY26" fmla="*/ 229535 h 2652695"/>
                  <a:gd name="connsiteX27" fmla="*/ 5266944 w 6199632"/>
                  <a:gd name="connsiteY27" fmla="*/ 202103 h 2652695"/>
                  <a:gd name="connsiteX28" fmla="*/ 5321808 w 6199632"/>
                  <a:gd name="connsiteY28" fmla="*/ 183815 h 2652695"/>
                  <a:gd name="connsiteX29" fmla="*/ 5349240 w 6199632"/>
                  <a:gd name="connsiteY29" fmla="*/ 174671 h 2652695"/>
                  <a:gd name="connsiteX30" fmla="*/ 5376672 w 6199632"/>
                  <a:gd name="connsiteY30" fmla="*/ 174671 h 2652695"/>
                  <a:gd name="connsiteX31" fmla="*/ 5376672 w 6199632"/>
                  <a:gd name="connsiteY31" fmla="*/ 174671 h 2652695"/>
                  <a:gd name="connsiteX32" fmla="*/ 5952744 w 6199632"/>
                  <a:gd name="connsiteY32" fmla="*/ 28367 h 2652695"/>
                  <a:gd name="connsiteX33" fmla="*/ 6080760 w 6199632"/>
                  <a:gd name="connsiteY33" fmla="*/ 10079 h 2652695"/>
                  <a:gd name="connsiteX34" fmla="*/ 6117336 w 6199632"/>
                  <a:gd name="connsiteY34" fmla="*/ 935 h 2652695"/>
                  <a:gd name="connsiteX35" fmla="*/ 6199632 w 6199632"/>
                  <a:gd name="connsiteY35" fmla="*/ 935 h 2652695"/>
                  <a:gd name="connsiteX36" fmla="*/ 6199632 w 6199632"/>
                  <a:gd name="connsiteY36" fmla="*/ 935 h 2652695"/>
                  <a:gd name="connsiteX37" fmla="*/ 6172200 w 6199632"/>
                  <a:gd name="connsiteY37" fmla="*/ 1070783 h 2652695"/>
                  <a:gd name="connsiteX38" fmla="*/ 5404104 w 6199632"/>
                  <a:gd name="connsiteY38" fmla="*/ 1143935 h 2652695"/>
                  <a:gd name="connsiteX39" fmla="*/ 4727448 w 6199632"/>
                  <a:gd name="connsiteY39" fmla="*/ 1207943 h 2652695"/>
                  <a:gd name="connsiteX40" fmla="*/ 3931920 w 6199632"/>
                  <a:gd name="connsiteY40" fmla="*/ 1326815 h 2652695"/>
                  <a:gd name="connsiteX41" fmla="*/ 3840480 w 6199632"/>
                  <a:gd name="connsiteY41" fmla="*/ 1345103 h 2652695"/>
                  <a:gd name="connsiteX42" fmla="*/ 3730752 w 6199632"/>
                  <a:gd name="connsiteY42" fmla="*/ 1363391 h 2652695"/>
                  <a:gd name="connsiteX43" fmla="*/ 3630168 w 6199632"/>
                  <a:gd name="connsiteY43" fmla="*/ 1381679 h 2652695"/>
                  <a:gd name="connsiteX44" fmla="*/ 3493008 w 6199632"/>
                  <a:gd name="connsiteY44" fmla="*/ 1399967 h 2652695"/>
                  <a:gd name="connsiteX45" fmla="*/ 3429000 w 6199632"/>
                  <a:gd name="connsiteY45" fmla="*/ 1418255 h 2652695"/>
                  <a:gd name="connsiteX46" fmla="*/ 3319272 w 6199632"/>
                  <a:gd name="connsiteY46" fmla="*/ 1436543 h 2652695"/>
                  <a:gd name="connsiteX47" fmla="*/ 3200400 w 6199632"/>
                  <a:gd name="connsiteY47" fmla="*/ 1454831 h 2652695"/>
                  <a:gd name="connsiteX48" fmla="*/ 3172968 w 6199632"/>
                  <a:gd name="connsiteY48" fmla="*/ 1463975 h 2652695"/>
                  <a:gd name="connsiteX49" fmla="*/ 3154680 w 6199632"/>
                  <a:gd name="connsiteY49" fmla="*/ 1491407 h 2652695"/>
                  <a:gd name="connsiteX50" fmla="*/ 3154680 w 6199632"/>
                  <a:gd name="connsiteY50" fmla="*/ 1491407 h 2652695"/>
                  <a:gd name="connsiteX51" fmla="*/ 2414016 w 6199632"/>
                  <a:gd name="connsiteY51" fmla="*/ 1710863 h 2652695"/>
                  <a:gd name="connsiteX52" fmla="*/ 1755648 w 6199632"/>
                  <a:gd name="connsiteY52" fmla="*/ 1930319 h 2652695"/>
                  <a:gd name="connsiteX53" fmla="*/ 1124712 w 6199632"/>
                  <a:gd name="connsiteY53" fmla="*/ 2204639 h 2652695"/>
                  <a:gd name="connsiteX54" fmla="*/ 512064 w 6199632"/>
                  <a:gd name="connsiteY54" fmla="*/ 2478959 h 2652695"/>
                  <a:gd name="connsiteX55" fmla="*/ 0 w 6199632"/>
                  <a:gd name="connsiteY55" fmla="*/ 2652695 h 2652695"/>
                  <a:gd name="connsiteX0" fmla="*/ 0 w 6199632"/>
                  <a:gd name="connsiteY0" fmla="*/ 2652695 h 2652695"/>
                  <a:gd name="connsiteX1" fmla="*/ 557784 w 6199632"/>
                  <a:gd name="connsiteY1" fmla="*/ 2277791 h 2652695"/>
                  <a:gd name="connsiteX2" fmla="*/ 1143000 w 6199632"/>
                  <a:gd name="connsiteY2" fmla="*/ 1884599 h 2652695"/>
                  <a:gd name="connsiteX3" fmla="*/ 1673352 w 6199632"/>
                  <a:gd name="connsiteY3" fmla="*/ 1573703 h 2652695"/>
                  <a:gd name="connsiteX4" fmla="*/ 2148840 w 6199632"/>
                  <a:gd name="connsiteY4" fmla="*/ 1308527 h 2652695"/>
                  <a:gd name="connsiteX5" fmla="*/ 2843784 w 6199632"/>
                  <a:gd name="connsiteY5" fmla="*/ 988487 h 2652695"/>
                  <a:gd name="connsiteX6" fmla="*/ 3392424 w 6199632"/>
                  <a:gd name="connsiteY6" fmla="*/ 778175 h 2652695"/>
                  <a:gd name="connsiteX7" fmla="*/ 3511296 w 6199632"/>
                  <a:gd name="connsiteY7" fmla="*/ 759887 h 2652695"/>
                  <a:gd name="connsiteX8" fmla="*/ 3602736 w 6199632"/>
                  <a:gd name="connsiteY8" fmla="*/ 732455 h 2652695"/>
                  <a:gd name="connsiteX9" fmla="*/ 3648456 w 6199632"/>
                  <a:gd name="connsiteY9" fmla="*/ 723311 h 2652695"/>
                  <a:gd name="connsiteX10" fmla="*/ 3712464 w 6199632"/>
                  <a:gd name="connsiteY10" fmla="*/ 695879 h 2652695"/>
                  <a:gd name="connsiteX11" fmla="*/ 3758184 w 6199632"/>
                  <a:gd name="connsiteY11" fmla="*/ 677591 h 2652695"/>
                  <a:gd name="connsiteX12" fmla="*/ 4014216 w 6199632"/>
                  <a:gd name="connsiteY12" fmla="*/ 650159 h 2652695"/>
                  <a:gd name="connsiteX13" fmla="*/ 4041648 w 6199632"/>
                  <a:gd name="connsiteY13" fmla="*/ 641015 h 2652695"/>
                  <a:gd name="connsiteX14" fmla="*/ 4050792 w 6199632"/>
                  <a:gd name="connsiteY14" fmla="*/ 613583 h 2652695"/>
                  <a:gd name="connsiteX15" fmla="*/ 4069080 w 6199632"/>
                  <a:gd name="connsiteY15" fmla="*/ 586151 h 2652695"/>
                  <a:gd name="connsiteX16" fmla="*/ 4096512 w 6199632"/>
                  <a:gd name="connsiteY16" fmla="*/ 558719 h 2652695"/>
                  <a:gd name="connsiteX17" fmla="*/ 4114800 w 6199632"/>
                  <a:gd name="connsiteY17" fmla="*/ 522143 h 2652695"/>
                  <a:gd name="connsiteX18" fmla="*/ 4123944 w 6199632"/>
                  <a:gd name="connsiteY18" fmla="*/ 494711 h 2652695"/>
                  <a:gd name="connsiteX19" fmla="*/ 4133088 w 6199632"/>
                  <a:gd name="connsiteY19" fmla="*/ 494711 h 2652695"/>
                  <a:gd name="connsiteX20" fmla="*/ 4133088 w 6199632"/>
                  <a:gd name="connsiteY20" fmla="*/ 494711 h 2652695"/>
                  <a:gd name="connsiteX21" fmla="*/ 4690872 w 6199632"/>
                  <a:gd name="connsiteY21" fmla="*/ 330119 h 2652695"/>
                  <a:gd name="connsiteX22" fmla="*/ 4782312 w 6199632"/>
                  <a:gd name="connsiteY22" fmla="*/ 293543 h 2652695"/>
                  <a:gd name="connsiteX23" fmla="*/ 4901184 w 6199632"/>
                  <a:gd name="connsiteY23" fmla="*/ 275255 h 2652695"/>
                  <a:gd name="connsiteX24" fmla="*/ 4983480 w 6199632"/>
                  <a:gd name="connsiteY24" fmla="*/ 256967 h 2652695"/>
                  <a:gd name="connsiteX25" fmla="*/ 5202936 w 6199632"/>
                  <a:gd name="connsiteY25" fmla="*/ 229535 h 2652695"/>
                  <a:gd name="connsiteX26" fmla="*/ 5266944 w 6199632"/>
                  <a:gd name="connsiteY26" fmla="*/ 202103 h 2652695"/>
                  <a:gd name="connsiteX27" fmla="*/ 5321808 w 6199632"/>
                  <a:gd name="connsiteY27" fmla="*/ 183815 h 2652695"/>
                  <a:gd name="connsiteX28" fmla="*/ 5349240 w 6199632"/>
                  <a:gd name="connsiteY28" fmla="*/ 174671 h 2652695"/>
                  <a:gd name="connsiteX29" fmla="*/ 5376672 w 6199632"/>
                  <a:gd name="connsiteY29" fmla="*/ 174671 h 2652695"/>
                  <a:gd name="connsiteX30" fmla="*/ 5376672 w 6199632"/>
                  <a:gd name="connsiteY30" fmla="*/ 174671 h 2652695"/>
                  <a:gd name="connsiteX31" fmla="*/ 5952744 w 6199632"/>
                  <a:gd name="connsiteY31" fmla="*/ 28367 h 2652695"/>
                  <a:gd name="connsiteX32" fmla="*/ 6080760 w 6199632"/>
                  <a:gd name="connsiteY32" fmla="*/ 10079 h 2652695"/>
                  <a:gd name="connsiteX33" fmla="*/ 6117336 w 6199632"/>
                  <a:gd name="connsiteY33" fmla="*/ 935 h 2652695"/>
                  <a:gd name="connsiteX34" fmla="*/ 6199632 w 6199632"/>
                  <a:gd name="connsiteY34" fmla="*/ 935 h 2652695"/>
                  <a:gd name="connsiteX35" fmla="*/ 6199632 w 6199632"/>
                  <a:gd name="connsiteY35" fmla="*/ 935 h 2652695"/>
                  <a:gd name="connsiteX36" fmla="*/ 6172200 w 6199632"/>
                  <a:gd name="connsiteY36" fmla="*/ 1070783 h 2652695"/>
                  <a:gd name="connsiteX37" fmla="*/ 5404104 w 6199632"/>
                  <a:gd name="connsiteY37" fmla="*/ 1143935 h 2652695"/>
                  <a:gd name="connsiteX38" fmla="*/ 4727448 w 6199632"/>
                  <a:gd name="connsiteY38" fmla="*/ 1207943 h 2652695"/>
                  <a:gd name="connsiteX39" fmla="*/ 3931920 w 6199632"/>
                  <a:gd name="connsiteY39" fmla="*/ 1326815 h 2652695"/>
                  <a:gd name="connsiteX40" fmla="*/ 3840480 w 6199632"/>
                  <a:gd name="connsiteY40" fmla="*/ 1345103 h 2652695"/>
                  <a:gd name="connsiteX41" fmla="*/ 3730752 w 6199632"/>
                  <a:gd name="connsiteY41" fmla="*/ 1363391 h 2652695"/>
                  <a:gd name="connsiteX42" fmla="*/ 3630168 w 6199632"/>
                  <a:gd name="connsiteY42" fmla="*/ 1381679 h 2652695"/>
                  <a:gd name="connsiteX43" fmla="*/ 3493008 w 6199632"/>
                  <a:gd name="connsiteY43" fmla="*/ 1399967 h 2652695"/>
                  <a:gd name="connsiteX44" fmla="*/ 3429000 w 6199632"/>
                  <a:gd name="connsiteY44" fmla="*/ 1418255 h 2652695"/>
                  <a:gd name="connsiteX45" fmla="*/ 3319272 w 6199632"/>
                  <a:gd name="connsiteY45" fmla="*/ 1436543 h 2652695"/>
                  <a:gd name="connsiteX46" fmla="*/ 3200400 w 6199632"/>
                  <a:gd name="connsiteY46" fmla="*/ 1454831 h 2652695"/>
                  <a:gd name="connsiteX47" fmla="*/ 3172968 w 6199632"/>
                  <a:gd name="connsiteY47" fmla="*/ 1463975 h 2652695"/>
                  <a:gd name="connsiteX48" fmla="*/ 3154680 w 6199632"/>
                  <a:gd name="connsiteY48" fmla="*/ 1491407 h 2652695"/>
                  <a:gd name="connsiteX49" fmla="*/ 3154680 w 6199632"/>
                  <a:gd name="connsiteY49" fmla="*/ 1491407 h 2652695"/>
                  <a:gd name="connsiteX50" fmla="*/ 2414016 w 6199632"/>
                  <a:gd name="connsiteY50" fmla="*/ 1710863 h 2652695"/>
                  <a:gd name="connsiteX51" fmla="*/ 1755648 w 6199632"/>
                  <a:gd name="connsiteY51" fmla="*/ 1930319 h 2652695"/>
                  <a:gd name="connsiteX52" fmla="*/ 1124712 w 6199632"/>
                  <a:gd name="connsiteY52" fmla="*/ 2204639 h 2652695"/>
                  <a:gd name="connsiteX53" fmla="*/ 512064 w 6199632"/>
                  <a:gd name="connsiteY53" fmla="*/ 2478959 h 2652695"/>
                  <a:gd name="connsiteX54" fmla="*/ 0 w 6199632"/>
                  <a:gd name="connsiteY54" fmla="*/ 2652695 h 2652695"/>
                  <a:gd name="connsiteX0" fmla="*/ 0 w 6199632"/>
                  <a:gd name="connsiteY0" fmla="*/ 2652695 h 2652695"/>
                  <a:gd name="connsiteX1" fmla="*/ 557784 w 6199632"/>
                  <a:gd name="connsiteY1" fmla="*/ 2277791 h 2652695"/>
                  <a:gd name="connsiteX2" fmla="*/ 1143000 w 6199632"/>
                  <a:gd name="connsiteY2" fmla="*/ 1884599 h 2652695"/>
                  <a:gd name="connsiteX3" fmla="*/ 1673352 w 6199632"/>
                  <a:gd name="connsiteY3" fmla="*/ 1573703 h 2652695"/>
                  <a:gd name="connsiteX4" fmla="*/ 2148840 w 6199632"/>
                  <a:gd name="connsiteY4" fmla="*/ 1308527 h 2652695"/>
                  <a:gd name="connsiteX5" fmla="*/ 2843784 w 6199632"/>
                  <a:gd name="connsiteY5" fmla="*/ 988487 h 2652695"/>
                  <a:gd name="connsiteX6" fmla="*/ 3392424 w 6199632"/>
                  <a:gd name="connsiteY6" fmla="*/ 778175 h 2652695"/>
                  <a:gd name="connsiteX7" fmla="*/ 3511296 w 6199632"/>
                  <a:gd name="connsiteY7" fmla="*/ 759887 h 2652695"/>
                  <a:gd name="connsiteX8" fmla="*/ 3602736 w 6199632"/>
                  <a:gd name="connsiteY8" fmla="*/ 732455 h 2652695"/>
                  <a:gd name="connsiteX9" fmla="*/ 3648456 w 6199632"/>
                  <a:gd name="connsiteY9" fmla="*/ 723311 h 2652695"/>
                  <a:gd name="connsiteX10" fmla="*/ 3712464 w 6199632"/>
                  <a:gd name="connsiteY10" fmla="*/ 695879 h 2652695"/>
                  <a:gd name="connsiteX11" fmla="*/ 3758184 w 6199632"/>
                  <a:gd name="connsiteY11" fmla="*/ 677591 h 2652695"/>
                  <a:gd name="connsiteX12" fmla="*/ 4014216 w 6199632"/>
                  <a:gd name="connsiteY12" fmla="*/ 650159 h 2652695"/>
                  <a:gd name="connsiteX13" fmla="*/ 4050792 w 6199632"/>
                  <a:gd name="connsiteY13" fmla="*/ 613583 h 2652695"/>
                  <a:gd name="connsiteX14" fmla="*/ 4069080 w 6199632"/>
                  <a:gd name="connsiteY14" fmla="*/ 586151 h 2652695"/>
                  <a:gd name="connsiteX15" fmla="*/ 4096512 w 6199632"/>
                  <a:gd name="connsiteY15" fmla="*/ 558719 h 2652695"/>
                  <a:gd name="connsiteX16" fmla="*/ 4114800 w 6199632"/>
                  <a:gd name="connsiteY16" fmla="*/ 522143 h 2652695"/>
                  <a:gd name="connsiteX17" fmla="*/ 4123944 w 6199632"/>
                  <a:gd name="connsiteY17" fmla="*/ 494711 h 2652695"/>
                  <a:gd name="connsiteX18" fmla="*/ 4133088 w 6199632"/>
                  <a:gd name="connsiteY18" fmla="*/ 494711 h 2652695"/>
                  <a:gd name="connsiteX19" fmla="*/ 4133088 w 6199632"/>
                  <a:gd name="connsiteY19" fmla="*/ 494711 h 2652695"/>
                  <a:gd name="connsiteX20" fmla="*/ 4690872 w 6199632"/>
                  <a:gd name="connsiteY20" fmla="*/ 330119 h 2652695"/>
                  <a:gd name="connsiteX21" fmla="*/ 4782312 w 6199632"/>
                  <a:gd name="connsiteY21" fmla="*/ 293543 h 2652695"/>
                  <a:gd name="connsiteX22" fmla="*/ 4901184 w 6199632"/>
                  <a:gd name="connsiteY22" fmla="*/ 275255 h 2652695"/>
                  <a:gd name="connsiteX23" fmla="*/ 4983480 w 6199632"/>
                  <a:gd name="connsiteY23" fmla="*/ 256967 h 2652695"/>
                  <a:gd name="connsiteX24" fmla="*/ 5202936 w 6199632"/>
                  <a:gd name="connsiteY24" fmla="*/ 229535 h 2652695"/>
                  <a:gd name="connsiteX25" fmla="*/ 5266944 w 6199632"/>
                  <a:gd name="connsiteY25" fmla="*/ 202103 h 2652695"/>
                  <a:gd name="connsiteX26" fmla="*/ 5321808 w 6199632"/>
                  <a:gd name="connsiteY26" fmla="*/ 183815 h 2652695"/>
                  <a:gd name="connsiteX27" fmla="*/ 5349240 w 6199632"/>
                  <a:gd name="connsiteY27" fmla="*/ 174671 h 2652695"/>
                  <a:gd name="connsiteX28" fmla="*/ 5376672 w 6199632"/>
                  <a:gd name="connsiteY28" fmla="*/ 174671 h 2652695"/>
                  <a:gd name="connsiteX29" fmla="*/ 5376672 w 6199632"/>
                  <a:gd name="connsiteY29" fmla="*/ 174671 h 2652695"/>
                  <a:gd name="connsiteX30" fmla="*/ 5952744 w 6199632"/>
                  <a:gd name="connsiteY30" fmla="*/ 28367 h 2652695"/>
                  <a:gd name="connsiteX31" fmla="*/ 6080760 w 6199632"/>
                  <a:gd name="connsiteY31" fmla="*/ 10079 h 2652695"/>
                  <a:gd name="connsiteX32" fmla="*/ 6117336 w 6199632"/>
                  <a:gd name="connsiteY32" fmla="*/ 935 h 2652695"/>
                  <a:gd name="connsiteX33" fmla="*/ 6199632 w 6199632"/>
                  <a:gd name="connsiteY33" fmla="*/ 935 h 2652695"/>
                  <a:gd name="connsiteX34" fmla="*/ 6199632 w 6199632"/>
                  <a:gd name="connsiteY34" fmla="*/ 935 h 2652695"/>
                  <a:gd name="connsiteX35" fmla="*/ 6172200 w 6199632"/>
                  <a:gd name="connsiteY35" fmla="*/ 1070783 h 2652695"/>
                  <a:gd name="connsiteX36" fmla="*/ 5404104 w 6199632"/>
                  <a:gd name="connsiteY36" fmla="*/ 1143935 h 2652695"/>
                  <a:gd name="connsiteX37" fmla="*/ 4727448 w 6199632"/>
                  <a:gd name="connsiteY37" fmla="*/ 1207943 h 2652695"/>
                  <a:gd name="connsiteX38" fmla="*/ 3931920 w 6199632"/>
                  <a:gd name="connsiteY38" fmla="*/ 1326815 h 2652695"/>
                  <a:gd name="connsiteX39" fmla="*/ 3840480 w 6199632"/>
                  <a:gd name="connsiteY39" fmla="*/ 1345103 h 2652695"/>
                  <a:gd name="connsiteX40" fmla="*/ 3730752 w 6199632"/>
                  <a:gd name="connsiteY40" fmla="*/ 1363391 h 2652695"/>
                  <a:gd name="connsiteX41" fmla="*/ 3630168 w 6199632"/>
                  <a:gd name="connsiteY41" fmla="*/ 1381679 h 2652695"/>
                  <a:gd name="connsiteX42" fmla="*/ 3493008 w 6199632"/>
                  <a:gd name="connsiteY42" fmla="*/ 1399967 h 2652695"/>
                  <a:gd name="connsiteX43" fmla="*/ 3429000 w 6199632"/>
                  <a:gd name="connsiteY43" fmla="*/ 1418255 h 2652695"/>
                  <a:gd name="connsiteX44" fmla="*/ 3319272 w 6199632"/>
                  <a:gd name="connsiteY44" fmla="*/ 1436543 h 2652695"/>
                  <a:gd name="connsiteX45" fmla="*/ 3200400 w 6199632"/>
                  <a:gd name="connsiteY45" fmla="*/ 1454831 h 2652695"/>
                  <a:gd name="connsiteX46" fmla="*/ 3172968 w 6199632"/>
                  <a:gd name="connsiteY46" fmla="*/ 1463975 h 2652695"/>
                  <a:gd name="connsiteX47" fmla="*/ 3154680 w 6199632"/>
                  <a:gd name="connsiteY47" fmla="*/ 1491407 h 2652695"/>
                  <a:gd name="connsiteX48" fmla="*/ 3154680 w 6199632"/>
                  <a:gd name="connsiteY48" fmla="*/ 1491407 h 2652695"/>
                  <a:gd name="connsiteX49" fmla="*/ 2414016 w 6199632"/>
                  <a:gd name="connsiteY49" fmla="*/ 1710863 h 2652695"/>
                  <a:gd name="connsiteX50" fmla="*/ 1755648 w 6199632"/>
                  <a:gd name="connsiteY50" fmla="*/ 1930319 h 2652695"/>
                  <a:gd name="connsiteX51" fmla="*/ 1124712 w 6199632"/>
                  <a:gd name="connsiteY51" fmla="*/ 2204639 h 2652695"/>
                  <a:gd name="connsiteX52" fmla="*/ 512064 w 6199632"/>
                  <a:gd name="connsiteY52" fmla="*/ 2478959 h 2652695"/>
                  <a:gd name="connsiteX53" fmla="*/ 0 w 6199632"/>
                  <a:gd name="connsiteY53" fmla="*/ 2652695 h 2652695"/>
                  <a:gd name="connsiteX0" fmla="*/ 0 w 6199632"/>
                  <a:gd name="connsiteY0" fmla="*/ 2652695 h 2652695"/>
                  <a:gd name="connsiteX1" fmla="*/ 557784 w 6199632"/>
                  <a:gd name="connsiteY1" fmla="*/ 2277791 h 2652695"/>
                  <a:gd name="connsiteX2" fmla="*/ 1143000 w 6199632"/>
                  <a:gd name="connsiteY2" fmla="*/ 1884599 h 2652695"/>
                  <a:gd name="connsiteX3" fmla="*/ 1673352 w 6199632"/>
                  <a:gd name="connsiteY3" fmla="*/ 1573703 h 2652695"/>
                  <a:gd name="connsiteX4" fmla="*/ 2148840 w 6199632"/>
                  <a:gd name="connsiteY4" fmla="*/ 1308527 h 2652695"/>
                  <a:gd name="connsiteX5" fmla="*/ 2843784 w 6199632"/>
                  <a:gd name="connsiteY5" fmla="*/ 988487 h 2652695"/>
                  <a:gd name="connsiteX6" fmla="*/ 3392424 w 6199632"/>
                  <a:gd name="connsiteY6" fmla="*/ 778175 h 2652695"/>
                  <a:gd name="connsiteX7" fmla="*/ 3511296 w 6199632"/>
                  <a:gd name="connsiteY7" fmla="*/ 759887 h 2652695"/>
                  <a:gd name="connsiteX8" fmla="*/ 3602736 w 6199632"/>
                  <a:gd name="connsiteY8" fmla="*/ 732455 h 2652695"/>
                  <a:gd name="connsiteX9" fmla="*/ 3648456 w 6199632"/>
                  <a:gd name="connsiteY9" fmla="*/ 723311 h 2652695"/>
                  <a:gd name="connsiteX10" fmla="*/ 3712464 w 6199632"/>
                  <a:gd name="connsiteY10" fmla="*/ 695879 h 2652695"/>
                  <a:gd name="connsiteX11" fmla="*/ 3758184 w 6199632"/>
                  <a:gd name="connsiteY11" fmla="*/ 677591 h 2652695"/>
                  <a:gd name="connsiteX12" fmla="*/ 4014216 w 6199632"/>
                  <a:gd name="connsiteY12" fmla="*/ 650159 h 2652695"/>
                  <a:gd name="connsiteX13" fmla="*/ 4050792 w 6199632"/>
                  <a:gd name="connsiteY13" fmla="*/ 613583 h 2652695"/>
                  <a:gd name="connsiteX14" fmla="*/ 4096512 w 6199632"/>
                  <a:gd name="connsiteY14" fmla="*/ 558719 h 2652695"/>
                  <a:gd name="connsiteX15" fmla="*/ 4114800 w 6199632"/>
                  <a:gd name="connsiteY15" fmla="*/ 522143 h 2652695"/>
                  <a:gd name="connsiteX16" fmla="*/ 4123944 w 6199632"/>
                  <a:gd name="connsiteY16" fmla="*/ 494711 h 2652695"/>
                  <a:gd name="connsiteX17" fmla="*/ 4133088 w 6199632"/>
                  <a:gd name="connsiteY17" fmla="*/ 494711 h 2652695"/>
                  <a:gd name="connsiteX18" fmla="*/ 4133088 w 6199632"/>
                  <a:gd name="connsiteY18" fmla="*/ 494711 h 2652695"/>
                  <a:gd name="connsiteX19" fmla="*/ 4690872 w 6199632"/>
                  <a:gd name="connsiteY19" fmla="*/ 330119 h 2652695"/>
                  <a:gd name="connsiteX20" fmla="*/ 4782312 w 6199632"/>
                  <a:gd name="connsiteY20" fmla="*/ 293543 h 2652695"/>
                  <a:gd name="connsiteX21" fmla="*/ 4901184 w 6199632"/>
                  <a:gd name="connsiteY21" fmla="*/ 275255 h 2652695"/>
                  <a:gd name="connsiteX22" fmla="*/ 4983480 w 6199632"/>
                  <a:gd name="connsiteY22" fmla="*/ 256967 h 2652695"/>
                  <a:gd name="connsiteX23" fmla="*/ 5202936 w 6199632"/>
                  <a:gd name="connsiteY23" fmla="*/ 229535 h 2652695"/>
                  <a:gd name="connsiteX24" fmla="*/ 5266944 w 6199632"/>
                  <a:gd name="connsiteY24" fmla="*/ 202103 h 2652695"/>
                  <a:gd name="connsiteX25" fmla="*/ 5321808 w 6199632"/>
                  <a:gd name="connsiteY25" fmla="*/ 183815 h 2652695"/>
                  <a:gd name="connsiteX26" fmla="*/ 5349240 w 6199632"/>
                  <a:gd name="connsiteY26" fmla="*/ 174671 h 2652695"/>
                  <a:gd name="connsiteX27" fmla="*/ 5376672 w 6199632"/>
                  <a:gd name="connsiteY27" fmla="*/ 174671 h 2652695"/>
                  <a:gd name="connsiteX28" fmla="*/ 5376672 w 6199632"/>
                  <a:gd name="connsiteY28" fmla="*/ 174671 h 2652695"/>
                  <a:gd name="connsiteX29" fmla="*/ 5952744 w 6199632"/>
                  <a:gd name="connsiteY29" fmla="*/ 28367 h 2652695"/>
                  <a:gd name="connsiteX30" fmla="*/ 6080760 w 6199632"/>
                  <a:gd name="connsiteY30" fmla="*/ 10079 h 2652695"/>
                  <a:gd name="connsiteX31" fmla="*/ 6117336 w 6199632"/>
                  <a:gd name="connsiteY31" fmla="*/ 935 h 2652695"/>
                  <a:gd name="connsiteX32" fmla="*/ 6199632 w 6199632"/>
                  <a:gd name="connsiteY32" fmla="*/ 935 h 2652695"/>
                  <a:gd name="connsiteX33" fmla="*/ 6199632 w 6199632"/>
                  <a:gd name="connsiteY33" fmla="*/ 935 h 2652695"/>
                  <a:gd name="connsiteX34" fmla="*/ 6172200 w 6199632"/>
                  <a:gd name="connsiteY34" fmla="*/ 1070783 h 2652695"/>
                  <a:gd name="connsiteX35" fmla="*/ 5404104 w 6199632"/>
                  <a:gd name="connsiteY35" fmla="*/ 1143935 h 2652695"/>
                  <a:gd name="connsiteX36" fmla="*/ 4727448 w 6199632"/>
                  <a:gd name="connsiteY36" fmla="*/ 1207943 h 2652695"/>
                  <a:gd name="connsiteX37" fmla="*/ 3931920 w 6199632"/>
                  <a:gd name="connsiteY37" fmla="*/ 1326815 h 2652695"/>
                  <a:gd name="connsiteX38" fmla="*/ 3840480 w 6199632"/>
                  <a:gd name="connsiteY38" fmla="*/ 1345103 h 2652695"/>
                  <a:gd name="connsiteX39" fmla="*/ 3730752 w 6199632"/>
                  <a:gd name="connsiteY39" fmla="*/ 1363391 h 2652695"/>
                  <a:gd name="connsiteX40" fmla="*/ 3630168 w 6199632"/>
                  <a:gd name="connsiteY40" fmla="*/ 1381679 h 2652695"/>
                  <a:gd name="connsiteX41" fmla="*/ 3493008 w 6199632"/>
                  <a:gd name="connsiteY41" fmla="*/ 1399967 h 2652695"/>
                  <a:gd name="connsiteX42" fmla="*/ 3429000 w 6199632"/>
                  <a:gd name="connsiteY42" fmla="*/ 1418255 h 2652695"/>
                  <a:gd name="connsiteX43" fmla="*/ 3319272 w 6199632"/>
                  <a:gd name="connsiteY43" fmla="*/ 1436543 h 2652695"/>
                  <a:gd name="connsiteX44" fmla="*/ 3200400 w 6199632"/>
                  <a:gd name="connsiteY44" fmla="*/ 1454831 h 2652695"/>
                  <a:gd name="connsiteX45" fmla="*/ 3172968 w 6199632"/>
                  <a:gd name="connsiteY45" fmla="*/ 1463975 h 2652695"/>
                  <a:gd name="connsiteX46" fmla="*/ 3154680 w 6199632"/>
                  <a:gd name="connsiteY46" fmla="*/ 1491407 h 2652695"/>
                  <a:gd name="connsiteX47" fmla="*/ 3154680 w 6199632"/>
                  <a:gd name="connsiteY47" fmla="*/ 1491407 h 2652695"/>
                  <a:gd name="connsiteX48" fmla="*/ 2414016 w 6199632"/>
                  <a:gd name="connsiteY48" fmla="*/ 1710863 h 2652695"/>
                  <a:gd name="connsiteX49" fmla="*/ 1755648 w 6199632"/>
                  <a:gd name="connsiteY49" fmla="*/ 1930319 h 2652695"/>
                  <a:gd name="connsiteX50" fmla="*/ 1124712 w 6199632"/>
                  <a:gd name="connsiteY50" fmla="*/ 2204639 h 2652695"/>
                  <a:gd name="connsiteX51" fmla="*/ 512064 w 6199632"/>
                  <a:gd name="connsiteY51" fmla="*/ 2478959 h 2652695"/>
                  <a:gd name="connsiteX52" fmla="*/ 0 w 6199632"/>
                  <a:gd name="connsiteY52" fmla="*/ 2652695 h 2652695"/>
                  <a:gd name="connsiteX0" fmla="*/ 0 w 6199632"/>
                  <a:gd name="connsiteY0" fmla="*/ 2652695 h 2652695"/>
                  <a:gd name="connsiteX1" fmla="*/ 557784 w 6199632"/>
                  <a:gd name="connsiteY1" fmla="*/ 2277791 h 2652695"/>
                  <a:gd name="connsiteX2" fmla="*/ 1143000 w 6199632"/>
                  <a:gd name="connsiteY2" fmla="*/ 1884599 h 2652695"/>
                  <a:gd name="connsiteX3" fmla="*/ 1673352 w 6199632"/>
                  <a:gd name="connsiteY3" fmla="*/ 1573703 h 2652695"/>
                  <a:gd name="connsiteX4" fmla="*/ 2148840 w 6199632"/>
                  <a:gd name="connsiteY4" fmla="*/ 1308527 h 2652695"/>
                  <a:gd name="connsiteX5" fmla="*/ 2843784 w 6199632"/>
                  <a:gd name="connsiteY5" fmla="*/ 988487 h 2652695"/>
                  <a:gd name="connsiteX6" fmla="*/ 3392424 w 6199632"/>
                  <a:gd name="connsiteY6" fmla="*/ 778175 h 2652695"/>
                  <a:gd name="connsiteX7" fmla="*/ 3511296 w 6199632"/>
                  <a:gd name="connsiteY7" fmla="*/ 759887 h 2652695"/>
                  <a:gd name="connsiteX8" fmla="*/ 3602736 w 6199632"/>
                  <a:gd name="connsiteY8" fmla="*/ 732455 h 2652695"/>
                  <a:gd name="connsiteX9" fmla="*/ 3648456 w 6199632"/>
                  <a:gd name="connsiteY9" fmla="*/ 723311 h 2652695"/>
                  <a:gd name="connsiteX10" fmla="*/ 3712464 w 6199632"/>
                  <a:gd name="connsiteY10" fmla="*/ 695879 h 2652695"/>
                  <a:gd name="connsiteX11" fmla="*/ 3758184 w 6199632"/>
                  <a:gd name="connsiteY11" fmla="*/ 677591 h 2652695"/>
                  <a:gd name="connsiteX12" fmla="*/ 4014216 w 6199632"/>
                  <a:gd name="connsiteY12" fmla="*/ 650159 h 2652695"/>
                  <a:gd name="connsiteX13" fmla="*/ 4096512 w 6199632"/>
                  <a:gd name="connsiteY13" fmla="*/ 558719 h 2652695"/>
                  <a:gd name="connsiteX14" fmla="*/ 4114800 w 6199632"/>
                  <a:gd name="connsiteY14" fmla="*/ 522143 h 2652695"/>
                  <a:gd name="connsiteX15" fmla="*/ 4123944 w 6199632"/>
                  <a:gd name="connsiteY15" fmla="*/ 494711 h 2652695"/>
                  <a:gd name="connsiteX16" fmla="*/ 4133088 w 6199632"/>
                  <a:gd name="connsiteY16" fmla="*/ 494711 h 2652695"/>
                  <a:gd name="connsiteX17" fmla="*/ 4133088 w 6199632"/>
                  <a:gd name="connsiteY17" fmla="*/ 494711 h 2652695"/>
                  <a:gd name="connsiteX18" fmla="*/ 4690872 w 6199632"/>
                  <a:gd name="connsiteY18" fmla="*/ 330119 h 2652695"/>
                  <a:gd name="connsiteX19" fmla="*/ 4782312 w 6199632"/>
                  <a:gd name="connsiteY19" fmla="*/ 293543 h 2652695"/>
                  <a:gd name="connsiteX20" fmla="*/ 4901184 w 6199632"/>
                  <a:gd name="connsiteY20" fmla="*/ 275255 h 2652695"/>
                  <a:gd name="connsiteX21" fmla="*/ 4983480 w 6199632"/>
                  <a:gd name="connsiteY21" fmla="*/ 256967 h 2652695"/>
                  <a:gd name="connsiteX22" fmla="*/ 5202936 w 6199632"/>
                  <a:gd name="connsiteY22" fmla="*/ 229535 h 2652695"/>
                  <a:gd name="connsiteX23" fmla="*/ 5266944 w 6199632"/>
                  <a:gd name="connsiteY23" fmla="*/ 202103 h 2652695"/>
                  <a:gd name="connsiteX24" fmla="*/ 5321808 w 6199632"/>
                  <a:gd name="connsiteY24" fmla="*/ 183815 h 2652695"/>
                  <a:gd name="connsiteX25" fmla="*/ 5349240 w 6199632"/>
                  <a:gd name="connsiteY25" fmla="*/ 174671 h 2652695"/>
                  <a:gd name="connsiteX26" fmla="*/ 5376672 w 6199632"/>
                  <a:gd name="connsiteY26" fmla="*/ 174671 h 2652695"/>
                  <a:gd name="connsiteX27" fmla="*/ 5376672 w 6199632"/>
                  <a:gd name="connsiteY27" fmla="*/ 174671 h 2652695"/>
                  <a:gd name="connsiteX28" fmla="*/ 5952744 w 6199632"/>
                  <a:gd name="connsiteY28" fmla="*/ 28367 h 2652695"/>
                  <a:gd name="connsiteX29" fmla="*/ 6080760 w 6199632"/>
                  <a:gd name="connsiteY29" fmla="*/ 10079 h 2652695"/>
                  <a:gd name="connsiteX30" fmla="*/ 6117336 w 6199632"/>
                  <a:gd name="connsiteY30" fmla="*/ 935 h 2652695"/>
                  <a:gd name="connsiteX31" fmla="*/ 6199632 w 6199632"/>
                  <a:gd name="connsiteY31" fmla="*/ 935 h 2652695"/>
                  <a:gd name="connsiteX32" fmla="*/ 6199632 w 6199632"/>
                  <a:gd name="connsiteY32" fmla="*/ 935 h 2652695"/>
                  <a:gd name="connsiteX33" fmla="*/ 6172200 w 6199632"/>
                  <a:gd name="connsiteY33" fmla="*/ 1070783 h 2652695"/>
                  <a:gd name="connsiteX34" fmla="*/ 5404104 w 6199632"/>
                  <a:gd name="connsiteY34" fmla="*/ 1143935 h 2652695"/>
                  <a:gd name="connsiteX35" fmla="*/ 4727448 w 6199632"/>
                  <a:gd name="connsiteY35" fmla="*/ 1207943 h 2652695"/>
                  <a:gd name="connsiteX36" fmla="*/ 3931920 w 6199632"/>
                  <a:gd name="connsiteY36" fmla="*/ 1326815 h 2652695"/>
                  <a:gd name="connsiteX37" fmla="*/ 3840480 w 6199632"/>
                  <a:gd name="connsiteY37" fmla="*/ 1345103 h 2652695"/>
                  <a:gd name="connsiteX38" fmla="*/ 3730752 w 6199632"/>
                  <a:gd name="connsiteY38" fmla="*/ 1363391 h 2652695"/>
                  <a:gd name="connsiteX39" fmla="*/ 3630168 w 6199632"/>
                  <a:gd name="connsiteY39" fmla="*/ 1381679 h 2652695"/>
                  <a:gd name="connsiteX40" fmla="*/ 3493008 w 6199632"/>
                  <a:gd name="connsiteY40" fmla="*/ 1399967 h 2652695"/>
                  <a:gd name="connsiteX41" fmla="*/ 3429000 w 6199632"/>
                  <a:gd name="connsiteY41" fmla="*/ 1418255 h 2652695"/>
                  <a:gd name="connsiteX42" fmla="*/ 3319272 w 6199632"/>
                  <a:gd name="connsiteY42" fmla="*/ 1436543 h 2652695"/>
                  <a:gd name="connsiteX43" fmla="*/ 3200400 w 6199632"/>
                  <a:gd name="connsiteY43" fmla="*/ 1454831 h 2652695"/>
                  <a:gd name="connsiteX44" fmla="*/ 3172968 w 6199632"/>
                  <a:gd name="connsiteY44" fmla="*/ 1463975 h 2652695"/>
                  <a:gd name="connsiteX45" fmla="*/ 3154680 w 6199632"/>
                  <a:gd name="connsiteY45" fmla="*/ 1491407 h 2652695"/>
                  <a:gd name="connsiteX46" fmla="*/ 3154680 w 6199632"/>
                  <a:gd name="connsiteY46" fmla="*/ 1491407 h 2652695"/>
                  <a:gd name="connsiteX47" fmla="*/ 2414016 w 6199632"/>
                  <a:gd name="connsiteY47" fmla="*/ 1710863 h 2652695"/>
                  <a:gd name="connsiteX48" fmla="*/ 1755648 w 6199632"/>
                  <a:gd name="connsiteY48" fmla="*/ 1930319 h 2652695"/>
                  <a:gd name="connsiteX49" fmla="*/ 1124712 w 6199632"/>
                  <a:gd name="connsiteY49" fmla="*/ 2204639 h 2652695"/>
                  <a:gd name="connsiteX50" fmla="*/ 512064 w 6199632"/>
                  <a:gd name="connsiteY50" fmla="*/ 2478959 h 2652695"/>
                  <a:gd name="connsiteX51" fmla="*/ 0 w 6199632"/>
                  <a:gd name="connsiteY51" fmla="*/ 2652695 h 2652695"/>
                  <a:gd name="connsiteX0" fmla="*/ 0 w 6199632"/>
                  <a:gd name="connsiteY0" fmla="*/ 2652695 h 2652695"/>
                  <a:gd name="connsiteX1" fmla="*/ 557784 w 6199632"/>
                  <a:gd name="connsiteY1" fmla="*/ 2277791 h 2652695"/>
                  <a:gd name="connsiteX2" fmla="*/ 1143000 w 6199632"/>
                  <a:gd name="connsiteY2" fmla="*/ 1884599 h 2652695"/>
                  <a:gd name="connsiteX3" fmla="*/ 1673352 w 6199632"/>
                  <a:gd name="connsiteY3" fmla="*/ 1573703 h 2652695"/>
                  <a:gd name="connsiteX4" fmla="*/ 2148840 w 6199632"/>
                  <a:gd name="connsiteY4" fmla="*/ 1308527 h 2652695"/>
                  <a:gd name="connsiteX5" fmla="*/ 2843784 w 6199632"/>
                  <a:gd name="connsiteY5" fmla="*/ 988487 h 2652695"/>
                  <a:gd name="connsiteX6" fmla="*/ 3392424 w 6199632"/>
                  <a:gd name="connsiteY6" fmla="*/ 778175 h 2652695"/>
                  <a:gd name="connsiteX7" fmla="*/ 3511296 w 6199632"/>
                  <a:gd name="connsiteY7" fmla="*/ 759887 h 2652695"/>
                  <a:gd name="connsiteX8" fmla="*/ 3602736 w 6199632"/>
                  <a:gd name="connsiteY8" fmla="*/ 732455 h 2652695"/>
                  <a:gd name="connsiteX9" fmla="*/ 3648456 w 6199632"/>
                  <a:gd name="connsiteY9" fmla="*/ 723311 h 2652695"/>
                  <a:gd name="connsiteX10" fmla="*/ 3712464 w 6199632"/>
                  <a:gd name="connsiteY10" fmla="*/ 695879 h 2652695"/>
                  <a:gd name="connsiteX11" fmla="*/ 3758184 w 6199632"/>
                  <a:gd name="connsiteY11" fmla="*/ 677591 h 2652695"/>
                  <a:gd name="connsiteX12" fmla="*/ 4096512 w 6199632"/>
                  <a:gd name="connsiteY12" fmla="*/ 558719 h 2652695"/>
                  <a:gd name="connsiteX13" fmla="*/ 4114800 w 6199632"/>
                  <a:gd name="connsiteY13" fmla="*/ 522143 h 2652695"/>
                  <a:gd name="connsiteX14" fmla="*/ 4123944 w 6199632"/>
                  <a:gd name="connsiteY14" fmla="*/ 494711 h 2652695"/>
                  <a:gd name="connsiteX15" fmla="*/ 4133088 w 6199632"/>
                  <a:gd name="connsiteY15" fmla="*/ 494711 h 2652695"/>
                  <a:gd name="connsiteX16" fmla="*/ 4133088 w 6199632"/>
                  <a:gd name="connsiteY16" fmla="*/ 494711 h 2652695"/>
                  <a:gd name="connsiteX17" fmla="*/ 4690872 w 6199632"/>
                  <a:gd name="connsiteY17" fmla="*/ 330119 h 2652695"/>
                  <a:gd name="connsiteX18" fmla="*/ 4782312 w 6199632"/>
                  <a:gd name="connsiteY18" fmla="*/ 293543 h 2652695"/>
                  <a:gd name="connsiteX19" fmla="*/ 4901184 w 6199632"/>
                  <a:gd name="connsiteY19" fmla="*/ 275255 h 2652695"/>
                  <a:gd name="connsiteX20" fmla="*/ 4983480 w 6199632"/>
                  <a:gd name="connsiteY20" fmla="*/ 256967 h 2652695"/>
                  <a:gd name="connsiteX21" fmla="*/ 5202936 w 6199632"/>
                  <a:gd name="connsiteY21" fmla="*/ 229535 h 2652695"/>
                  <a:gd name="connsiteX22" fmla="*/ 5266944 w 6199632"/>
                  <a:gd name="connsiteY22" fmla="*/ 202103 h 2652695"/>
                  <a:gd name="connsiteX23" fmla="*/ 5321808 w 6199632"/>
                  <a:gd name="connsiteY23" fmla="*/ 183815 h 2652695"/>
                  <a:gd name="connsiteX24" fmla="*/ 5349240 w 6199632"/>
                  <a:gd name="connsiteY24" fmla="*/ 174671 h 2652695"/>
                  <a:gd name="connsiteX25" fmla="*/ 5376672 w 6199632"/>
                  <a:gd name="connsiteY25" fmla="*/ 174671 h 2652695"/>
                  <a:gd name="connsiteX26" fmla="*/ 5376672 w 6199632"/>
                  <a:gd name="connsiteY26" fmla="*/ 174671 h 2652695"/>
                  <a:gd name="connsiteX27" fmla="*/ 5952744 w 6199632"/>
                  <a:gd name="connsiteY27" fmla="*/ 28367 h 2652695"/>
                  <a:gd name="connsiteX28" fmla="*/ 6080760 w 6199632"/>
                  <a:gd name="connsiteY28" fmla="*/ 10079 h 2652695"/>
                  <a:gd name="connsiteX29" fmla="*/ 6117336 w 6199632"/>
                  <a:gd name="connsiteY29" fmla="*/ 935 h 2652695"/>
                  <a:gd name="connsiteX30" fmla="*/ 6199632 w 6199632"/>
                  <a:gd name="connsiteY30" fmla="*/ 935 h 2652695"/>
                  <a:gd name="connsiteX31" fmla="*/ 6199632 w 6199632"/>
                  <a:gd name="connsiteY31" fmla="*/ 935 h 2652695"/>
                  <a:gd name="connsiteX32" fmla="*/ 6172200 w 6199632"/>
                  <a:gd name="connsiteY32" fmla="*/ 1070783 h 2652695"/>
                  <a:gd name="connsiteX33" fmla="*/ 5404104 w 6199632"/>
                  <a:gd name="connsiteY33" fmla="*/ 1143935 h 2652695"/>
                  <a:gd name="connsiteX34" fmla="*/ 4727448 w 6199632"/>
                  <a:gd name="connsiteY34" fmla="*/ 1207943 h 2652695"/>
                  <a:gd name="connsiteX35" fmla="*/ 3931920 w 6199632"/>
                  <a:gd name="connsiteY35" fmla="*/ 1326815 h 2652695"/>
                  <a:gd name="connsiteX36" fmla="*/ 3840480 w 6199632"/>
                  <a:gd name="connsiteY36" fmla="*/ 1345103 h 2652695"/>
                  <a:gd name="connsiteX37" fmla="*/ 3730752 w 6199632"/>
                  <a:gd name="connsiteY37" fmla="*/ 1363391 h 2652695"/>
                  <a:gd name="connsiteX38" fmla="*/ 3630168 w 6199632"/>
                  <a:gd name="connsiteY38" fmla="*/ 1381679 h 2652695"/>
                  <a:gd name="connsiteX39" fmla="*/ 3493008 w 6199632"/>
                  <a:gd name="connsiteY39" fmla="*/ 1399967 h 2652695"/>
                  <a:gd name="connsiteX40" fmla="*/ 3429000 w 6199632"/>
                  <a:gd name="connsiteY40" fmla="*/ 1418255 h 2652695"/>
                  <a:gd name="connsiteX41" fmla="*/ 3319272 w 6199632"/>
                  <a:gd name="connsiteY41" fmla="*/ 1436543 h 2652695"/>
                  <a:gd name="connsiteX42" fmla="*/ 3200400 w 6199632"/>
                  <a:gd name="connsiteY42" fmla="*/ 1454831 h 2652695"/>
                  <a:gd name="connsiteX43" fmla="*/ 3172968 w 6199632"/>
                  <a:gd name="connsiteY43" fmla="*/ 1463975 h 2652695"/>
                  <a:gd name="connsiteX44" fmla="*/ 3154680 w 6199632"/>
                  <a:gd name="connsiteY44" fmla="*/ 1491407 h 2652695"/>
                  <a:gd name="connsiteX45" fmla="*/ 3154680 w 6199632"/>
                  <a:gd name="connsiteY45" fmla="*/ 1491407 h 2652695"/>
                  <a:gd name="connsiteX46" fmla="*/ 2414016 w 6199632"/>
                  <a:gd name="connsiteY46" fmla="*/ 1710863 h 2652695"/>
                  <a:gd name="connsiteX47" fmla="*/ 1755648 w 6199632"/>
                  <a:gd name="connsiteY47" fmla="*/ 1930319 h 2652695"/>
                  <a:gd name="connsiteX48" fmla="*/ 1124712 w 6199632"/>
                  <a:gd name="connsiteY48" fmla="*/ 2204639 h 2652695"/>
                  <a:gd name="connsiteX49" fmla="*/ 512064 w 6199632"/>
                  <a:gd name="connsiteY49" fmla="*/ 2478959 h 2652695"/>
                  <a:gd name="connsiteX50" fmla="*/ 0 w 6199632"/>
                  <a:gd name="connsiteY50" fmla="*/ 2652695 h 2652695"/>
                  <a:gd name="connsiteX0" fmla="*/ 0 w 6199632"/>
                  <a:gd name="connsiteY0" fmla="*/ 2652695 h 2652695"/>
                  <a:gd name="connsiteX1" fmla="*/ 557784 w 6199632"/>
                  <a:gd name="connsiteY1" fmla="*/ 2277791 h 2652695"/>
                  <a:gd name="connsiteX2" fmla="*/ 1143000 w 6199632"/>
                  <a:gd name="connsiteY2" fmla="*/ 1884599 h 2652695"/>
                  <a:gd name="connsiteX3" fmla="*/ 1673352 w 6199632"/>
                  <a:gd name="connsiteY3" fmla="*/ 1573703 h 2652695"/>
                  <a:gd name="connsiteX4" fmla="*/ 2148840 w 6199632"/>
                  <a:gd name="connsiteY4" fmla="*/ 1308527 h 2652695"/>
                  <a:gd name="connsiteX5" fmla="*/ 2843784 w 6199632"/>
                  <a:gd name="connsiteY5" fmla="*/ 988487 h 2652695"/>
                  <a:gd name="connsiteX6" fmla="*/ 3392424 w 6199632"/>
                  <a:gd name="connsiteY6" fmla="*/ 778175 h 2652695"/>
                  <a:gd name="connsiteX7" fmla="*/ 3511296 w 6199632"/>
                  <a:gd name="connsiteY7" fmla="*/ 759887 h 2652695"/>
                  <a:gd name="connsiteX8" fmla="*/ 3602736 w 6199632"/>
                  <a:gd name="connsiteY8" fmla="*/ 732455 h 2652695"/>
                  <a:gd name="connsiteX9" fmla="*/ 3648456 w 6199632"/>
                  <a:gd name="connsiteY9" fmla="*/ 723311 h 2652695"/>
                  <a:gd name="connsiteX10" fmla="*/ 3712464 w 6199632"/>
                  <a:gd name="connsiteY10" fmla="*/ 695879 h 2652695"/>
                  <a:gd name="connsiteX11" fmla="*/ 3758184 w 6199632"/>
                  <a:gd name="connsiteY11" fmla="*/ 677591 h 2652695"/>
                  <a:gd name="connsiteX12" fmla="*/ 4096512 w 6199632"/>
                  <a:gd name="connsiteY12" fmla="*/ 558719 h 2652695"/>
                  <a:gd name="connsiteX13" fmla="*/ 4123944 w 6199632"/>
                  <a:gd name="connsiteY13" fmla="*/ 494711 h 2652695"/>
                  <a:gd name="connsiteX14" fmla="*/ 4133088 w 6199632"/>
                  <a:gd name="connsiteY14" fmla="*/ 494711 h 2652695"/>
                  <a:gd name="connsiteX15" fmla="*/ 4133088 w 6199632"/>
                  <a:gd name="connsiteY15" fmla="*/ 494711 h 2652695"/>
                  <a:gd name="connsiteX16" fmla="*/ 4690872 w 6199632"/>
                  <a:gd name="connsiteY16" fmla="*/ 330119 h 2652695"/>
                  <a:gd name="connsiteX17" fmla="*/ 4782312 w 6199632"/>
                  <a:gd name="connsiteY17" fmla="*/ 293543 h 2652695"/>
                  <a:gd name="connsiteX18" fmla="*/ 4901184 w 6199632"/>
                  <a:gd name="connsiteY18" fmla="*/ 275255 h 2652695"/>
                  <a:gd name="connsiteX19" fmla="*/ 4983480 w 6199632"/>
                  <a:gd name="connsiteY19" fmla="*/ 256967 h 2652695"/>
                  <a:gd name="connsiteX20" fmla="*/ 5202936 w 6199632"/>
                  <a:gd name="connsiteY20" fmla="*/ 229535 h 2652695"/>
                  <a:gd name="connsiteX21" fmla="*/ 5266944 w 6199632"/>
                  <a:gd name="connsiteY21" fmla="*/ 202103 h 2652695"/>
                  <a:gd name="connsiteX22" fmla="*/ 5321808 w 6199632"/>
                  <a:gd name="connsiteY22" fmla="*/ 183815 h 2652695"/>
                  <a:gd name="connsiteX23" fmla="*/ 5349240 w 6199632"/>
                  <a:gd name="connsiteY23" fmla="*/ 174671 h 2652695"/>
                  <a:gd name="connsiteX24" fmla="*/ 5376672 w 6199632"/>
                  <a:gd name="connsiteY24" fmla="*/ 174671 h 2652695"/>
                  <a:gd name="connsiteX25" fmla="*/ 5376672 w 6199632"/>
                  <a:gd name="connsiteY25" fmla="*/ 174671 h 2652695"/>
                  <a:gd name="connsiteX26" fmla="*/ 5952744 w 6199632"/>
                  <a:gd name="connsiteY26" fmla="*/ 28367 h 2652695"/>
                  <a:gd name="connsiteX27" fmla="*/ 6080760 w 6199632"/>
                  <a:gd name="connsiteY27" fmla="*/ 10079 h 2652695"/>
                  <a:gd name="connsiteX28" fmla="*/ 6117336 w 6199632"/>
                  <a:gd name="connsiteY28" fmla="*/ 935 h 2652695"/>
                  <a:gd name="connsiteX29" fmla="*/ 6199632 w 6199632"/>
                  <a:gd name="connsiteY29" fmla="*/ 935 h 2652695"/>
                  <a:gd name="connsiteX30" fmla="*/ 6199632 w 6199632"/>
                  <a:gd name="connsiteY30" fmla="*/ 935 h 2652695"/>
                  <a:gd name="connsiteX31" fmla="*/ 6172200 w 6199632"/>
                  <a:gd name="connsiteY31" fmla="*/ 1070783 h 2652695"/>
                  <a:gd name="connsiteX32" fmla="*/ 5404104 w 6199632"/>
                  <a:gd name="connsiteY32" fmla="*/ 1143935 h 2652695"/>
                  <a:gd name="connsiteX33" fmla="*/ 4727448 w 6199632"/>
                  <a:gd name="connsiteY33" fmla="*/ 1207943 h 2652695"/>
                  <a:gd name="connsiteX34" fmla="*/ 3931920 w 6199632"/>
                  <a:gd name="connsiteY34" fmla="*/ 1326815 h 2652695"/>
                  <a:gd name="connsiteX35" fmla="*/ 3840480 w 6199632"/>
                  <a:gd name="connsiteY35" fmla="*/ 1345103 h 2652695"/>
                  <a:gd name="connsiteX36" fmla="*/ 3730752 w 6199632"/>
                  <a:gd name="connsiteY36" fmla="*/ 1363391 h 2652695"/>
                  <a:gd name="connsiteX37" fmla="*/ 3630168 w 6199632"/>
                  <a:gd name="connsiteY37" fmla="*/ 1381679 h 2652695"/>
                  <a:gd name="connsiteX38" fmla="*/ 3493008 w 6199632"/>
                  <a:gd name="connsiteY38" fmla="*/ 1399967 h 2652695"/>
                  <a:gd name="connsiteX39" fmla="*/ 3429000 w 6199632"/>
                  <a:gd name="connsiteY39" fmla="*/ 1418255 h 2652695"/>
                  <a:gd name="connsiteX40" fmla="*/ 3319272 w 6199632"/>
                  <a:gd name="connsiteY40" fmla="*/ 1436543 h 2652695"/>
                  <a:gd name="connsiteX41" fmla="*/ 3200400 w 6199632"/>
                  <a:gd name="connsiteY41" fmla="*/ 1454831 h 2652695"/>
                  <a:gd name="connsiteX42" fmla="*/ 3172968 w 6199632"/>
                  <a:gd name="connsiteY42" fmla="*/ 1463975 h 2652695"/>
                  <a:gd name="connsiteX43" fmla="*/ 3154680 w 6199632"/>
                  <a:gd name="connsiteY43" fmla="*/ 1491407 h 2652695"/>
                  <a:gd name="connsiteX44" fmla="*/ 3154680 w 6199632"/>
                  <a:gd name="connsiteY44" fmla="*/ 1491407 h 2652695"/>
                  <a:gd name="connsiteX45" fmla="*/ 2414016 w 6199632"/>
                  <a:gd name="connsiteY45" fmla="*/ 1710863 h 2652695"/>
                  <a:gd name="connsiteX46" fmla="*/ 1755648 w 6199632"/>
                  <a:gd name="connsiteY46" fmla="*/ 1930319 h 2652695"/>
                  <a:gd name="connsiteX47" fmla="*/ 1124712 w 6199632"/>
                  <a:gd name="connsiteY47" fmla="*/ 2204639 h 2652695"/>
                  <a:gd name="connsiteX48" fmla="*/ 512064 w 6199632"/>
                  <a:gd name="connsiteY48" fmla="*/ 2478959 h 2652695"/>
                  <a:gd name="connsiteX49" fmla="*/ 0 w 6199632"/>
                  <a:gd name="connsiteY49" fmla="*/ 2652695 h 2652695"/>
                  <a:gd name="connsiteX0" fmla="*/ 0 w 6199632"/>
                  <a:gd name="connsiteY0" fmla="*/ 2652695 h 2652695"/>
                  <a:gd name="connsiteX1" fmla="*/ 557784 w 6199632"/>
                  <a:gd name="connsiteY1" fmla="*/ 2277791 h 2652695"/>
                  <a:gd name="connsiteX2" fmla="*/ 1143000 w 6199632"/>
                  <a:gd name="connsiteY2" fmla="*/ 1884599 h 2652695"/>
                  <a:gd name="connsiteX3" fmla="*/ 1673352 w 6199632"/>
                  <a:gd name="connsiteY3" fmla="*/ 1573703 h 2652695"/>
                  <a:gd name="connsiteX4" fmla="*/ 2148840 w 6199632"/>
                  <a:gd name="connsiteY4" fmla="*/ 1308527 h 2652695"/>
                  <a:gd name="connsiteX5" fmla="*/ 2843784 w 6199632"/>
                  <a:gd name="connsiteY5" fmla="*/ 988487 h 2652695"/>
                  <a:gd name="connsiteX6" fmla="*/ 3392424 w 6199632"/>
                  <a:gd name="connsiteY6" fmla="*/ 778175 h 2652695"/>
                  <a:gd name="connsiteX7" fmla="*/ 3511296 w 6199632"/>
                  <a:gd name="connsiteY7" fmla="*/ 759887 h 2652695"/>
                  <a:gd name="connsiteX8" fmla="*/ 3602736 w 6199632"/>
                  <a:gd name="connsiteY8" fmla="*/ 732455 h 2652695"/>
                  <a:gd name="connsiteX9" fmla="*/ 3648456 w 6199632"/>
                  <a:gd name="connsiteY9" fmla="*/ 723311 h 2652695"/>
                  <a:gd name="connsiteX10" fmla="*/ 3712464 w 6199632"/>
                  <a:gd name="connsiteY10" fmla="*/ 695879 h 2652695"/>
                  <a:gd name="connsiteX11" fmla="*/ 3758184 w 6199632"/>
                  <a:gd name="connsiteY11" fmla="*/ 677591 h 2652695"/>
                  <a:gd name="connsiteX12" fmla="*/ 4123944 w 6199632"/>
                  <a:gd name="connsiteY12" fmla="*/ 494711 h 2652695"/>
                  <a:gd name="connsiteX13" fmla="*/ 4133088 w 6199632"/>
                  <a:gd name="connsiteY13" fmla="*/ 494711 h 2652695"/>
                  <a:gd name="connsiteX14" fmla="*/ 4133088 w 6199632"/>
                  <a:gd name="connsiteY14" fmla="*/ 494711 h 2652695"/>
                  <a:gd name="connsiteX15" fmla="*/ 4690872 w 6199632"/>
                  <a:gd name="connsiteY15" fmla="*/ 330119 h 2652695"/>
                  <a:gd name="connsiteX16" fmla="*/ 4782312 w 6199632"/>
                  <a:gd name="connsiteY16" fmla="*/ 293543 h 2652695"/>
                  <a:gd name="connsiteX17" fmla="*/ 4901184 w 6199632"/>
                  <a:gd name="connsiteY17" fmla="*/ 275255 h 2652695"/>
                  <a:gd name="connsiteX18" fmla="*/ 4983480 w 6199632"/>
                  <a:gd name="connsiteY18" fmla="*/ 256967 h 2652695"/>
                  <a:gd name="connsiteX19" fmla="*/ 5202936 w 6199632"/>
                  <a:gd name="connsiteY19" fmla="*/ 229535 h 2652695"/>
                  <a:gd name="connsiteX20" fmla="*/ 5266944 w 6199632"/>
                  <a:gd name="connsiteY20" fmla="*/ 202103 h 2652695"/>
                  <a:gd name="connsiteX21" fmla="*/ 5321808 w 6199632"/>
                  <a:gd name="connsiteY21" fmla="*/ 183815 h 2652695"/>
                  <a:gd name="connsiteX22" fmla="*/ 5349240 w 6199632"/>
                  <a:gd name="connsiteY22" fmla="*/ 174671 h 2652695"/>
                  <a:gd name="connsiteX23" fmla="*/ 5376672 w 6199632"/>
                  <a:gd name="connsiteY23" fmla="*/ 174671 h 2652695"/>
                  <a:gd name="connsiteX24" fmla="*/ 5376672 w 6199632"/>
                  <a:gd name="connsiteY24" fmla="*/ 174671 h 2652695"/>
                  <a:gd name="connsiteX25" fmla="*/ 5952744 w 6199632"/>
                  <a:gd name="connsiteY25" fmla="*/ 28367 h 2652695"/>
                  <a:gd name="connsiteX26" fmla="*/ 6080760 w 6199632"/>
                  <a:gd name="connsiteY26" fmla="*/ 10079 h 2652695"/>
                  <a:gd name="connsiteX27" fmla="*/ 6117336 w 6199632"/>
                  <a:gd name="connsiteY27" fmla="*/ 935 h 2652695"/>
                  <a:gd name="connsiteX28" fmla="*/ 6199632 w 6199632"/>
                  <a:gd name="connsiteY28" fmla="*/ 935 h 2652695"/>
                  <a:gd name="connsiteX29" fmla="*/ 6199632 w 6199632"/>
                  <a:gd name="connsiteY29" fmla="*/ 935 h 2652695"/>
                  <a:gd name="connsiteX30" fmla="*/ 6172200 w 6199632"/>
                  <a:gd name="connsiteY30" fmla="*/ 1070783 h 2652695"/>
                  <a:gd name="connsiteX31" fmla="*/ 5404104 w 6199632"/>
                  <a:gd name="connsiteY31" fmla="*/ 1143935 h 2652695"/>
                  <a:gd name="connsiteX32" fmla="*/ 4727448 w 6199632"/>
                  <a:gd name="connsiteY32" fmla="*/ 1207943 h 2652695"/>
                  <a:gd name="connsiteX33" fmla="*/ 3931920 w 6199632"/>
                  <a:gd name="connsiteY33" fmla="*/ 1326815 h 2652695"/>
                  <a:gd name="connsiteX34" fmla="*/ 3840480 w 6199632"/>
                  <a:gd name="connsiteY34" fmla="*/ 1345103 h 2652695"/>
                  <a:gd name="connsiteX35" fmla="*/ 3730752 w 6199632"/>
                  <a:gd name="connsiteY35" fmla="*/ 1363391 h 2652695"/>
                  <a:gd name="connsiteX36" fmla="*/ 3630168 w 6199632"/>
                  <a:gd name="connsiteY36" fmla="*/ 1381679 h 2652695"/>
                  <a:gd name="connsiteX37" fmla="*/ 3493008 w 6199632"/>
                  <a:gd name="connsiteY37" fmla="*/ 1399967 h 2652695"/>
                  <a:gd name="connsiteX38" fmla="*/ 3429000 w 6199632"/>
                  <a:gd name="connsiteY38" fmla="*/ 1418255 h 2652695"/>
                  <a:gd name="connsiteX39" fmla="*/ 3319272 w 6199632"/>
                  <a:gd name="connsiteY39" fmla="*/ 1436543 h 2652695"/>
                  <a:gd name="connsiteX40" fmla="*/ 3200400 w 6199632"/>
                  <a:gd name="connsiteY40" fmla="*/ 1454831 h 2652695"/>
                  <a:gd name="connsiteX41" fmla="*/ 3172968 w 6199632"/>
                  <a:gd name="connsiteY41" fmla="*/ 1463975 h 2652695"/>
                  <a:gd name="connsiteX42" fmla="*/ 3154680 w 6199632"/>
                  <a:gd name="connsiteY42" fmla="*/ 1491407 h 2652695"/>
                  <a:gd name="connsiteX43" fmla="*/ 3154680 w 6199632"/>
                  <a:gd name="connsiteY43" fmla="*/ 1491407 h 2652695"/>
                  <a:gd name="connsiteX44" fmla="*/ 2414016 w 6199632"/>
                  <a:gd name="connsiteY44" fmla="*/ 1710863 h 2652695"/>
                  <a:gd name="connsiteX45" fmla="*/ 1755648 w 6199632"/>
                  <a:gd name="connsiteY45" fmla="*/ 1930319 h 2652695"/>
                  <a:gd name="connsiteX46" fmla="*/ 1124712 w 6199632"/>
                  <a:gd name="connsiteY46" fmla="*/ 2204639 h 2652695"/>
                  <a:gd name="connsiteX47" fmla="*/ 512064 w 6199632"/>
                  <a:gd name="connsiteY47" fmla="*/ 2478959 h 2652695"/>
                  <a:gd name="connsiteX48" fmla="*/ 0 w 6199632"/>
                  <a:gd name="connsiteY48" fmla="*/ 2652695 h 2652695"/>
                  <a:gd name="connsiteX0" fmla="*/ 0 w 6199632"/>
                  <a:gd name="connsiteY0" fmla="*/ 2652695 h 2652695"/>
                  <a:gd name="connsiteX1" fmla="*/ 557784 w 6199632"/>
                  <a:gd name="connsiteY1" fmla="*/ 2277791 h 2652695"/>
                  <a:gd name="connsiteX2" fmla="*/ 1143000 w 6199632"/>
                  <a:gd name="connsiteY2" fmla="*/ 1884599 h 2652695"/>
                  <a:gd name="connsiteX3" fmla="*/ 1673352 w 6199632"/>
                  <a:gd name="connsiteY3" fmla="*/ 1573703 h 2652695"/>
                  <a:gd name="connsiteX4" fmla="*/ 2148840 w 6199632"/>
                  <a:gd name="connsiteY4" fmla="*/ 1308527 h 2652695"/>
                  <a:gd name="connsiteX5" fmla="*/ 2843784 w 6199632"/>
                  <a:gd name="connsiteY5" fmla="*/ 988487 h 2652695"/>
                  <a:gd name="connsiteX6" fmla="*/ 3392424 w 6199632"/>
                  <a:gd name="connsiteY6" fmla="*/ 778175 h 2652695"/>
                  <a:gd name="connsiteX7" fmla="*/ 3511296 w 6199632"/>
                  <a:gd name="connsiteY7" fmla="*/ 759887 h 2652695"/>
                  <a:gd name="connsiteX8" fmla="*/ 3602736 w 6199632"/>
                  <a:gd name="connsiteY8" fmla="*/ 732455 h 2652695"/>
                  <a:gd name="connsiteX9" fmla="*/ 3648456 w 6199632"/>
                  <a:gd name="connsiteY9" fmla="*/ 723311 h 2652695"/>
                  <a:gd name="connsiteX10" fmla="*/ 3712464 w 6199632"/>
                  <a:gd name="connsiteY10" fmla="*/ 695879 h 2652695"/>
                  <a:gd name="connsiteX11" fmla="*/ 4123944 w 6199632"/>
                  <a:gd name="connsiteY11" fmla="*/ 494711 h 2652695"/>
                  <a:gd name="connsiteX12" fmla="*/ 4133088 w 6199632"/>
                  <a:gd name="connsiteY12" fmla="*/ 494711 h 2652695"/>
                  <a:gd name="connsiteX13" fmla="*/ 4133088 w 6199632"/>
                  <a:gd name="connsiteY13" fmla="*/ 494711 h 2652695"/>
                  <a:gd name="connsiteX14" fmla="*/ 4690872 w 6199632"/>
                  <a:gd name="connsiteY14" fmla="*/ 330119 h 2652695"/>
                  <a:gd name="connsiteX15" fmla="*/ 4782312 w 6199632"/>
                  <a:gd name="connsiteY15" fmla="*/ 293543 h 2652695"/>
                  <a:gd name="connsiteX16" fmla="*/ 4901184 w 6199632"/>
                  <a:gd name="connsiteY16" fmla="*/ 275255 h 2652695"/>
                  <a:gd name="connsiteX17" fmla="*/ 4983480 w 6199632"/>
                  <a:gd name="connsiteY17" fmla="*/ 256967 h 2652695"/>
                  <a:gd name="connsiteX18" fmla="*/ 5202936 w 6199632"/>
                  <a:gd name="connsiteY18" fmla="*/ 229535 h 2652695"/>
                  <a:gd name="connsiteX19" fmla="*/ 5266944 w 6199632"/>
                  <a:gd name="connsiteY19" fmla="*/ 202103 h 2652695"/>
                  <a:gd name="connsiteX20" fmla="*/ 5321808 w 6199632"/>
                  <a:gd name="connsiteY20" fmla="*/ 183815 h 2652695"/>
                  <a:gd name="connsiteX21" fmla="*/ 5349240 w 6199632"/>
                  <a:gd name="connsiteY21" fmla="*/ 174671 h 2652695"/>
                  <a:gd name="connsiteX22" fmla="*/ 5376672 w 6199632"/>
                  <a:gd name="connsiteY22" fmla="*/ 174671 h 2652695"/>
                  <a:gd name="connsiteX23" fmla="*/ 5376672 w 6199632"/>
                  <a:gd name="connsiteY23" fmla="*/ 174671 h 2652695"/>
                  <a:gd name="connsiteX24" fmla="*/ 5952744 w 6199632"/>
                  <a:gd name="connsiteY24" fmla="*/ 28367 h 2652695"/>
                  <a:gd name="connsiteX25" fmla="*/ 6080760 w 6199632"/>
                  <a:gd name="connsiteY25" fmla="*/ 10079 h 2652695"/>
                  <a:gd name="connsiteX26" fmla="*/ 6117336 w 6199632"/>
                  <a:gd name="connsiteY26" fmla="*/ 935 h 2652695"/>
                  <a:gd name="connsiteX27" fmla="*/ 6199632 w 6199632"/>
                  <a:gd name="connsiteY27" fmla="*/ 935 h 2652695"/>
                  <a:gd name="connsiteX28" fmla="*/ 6199632 w 6199632"/>
                  <a:gd name="connsiteY28" fmla="*/ 935 h 2652695"/>
                  <a:gd name="connsiteX29" fmla="*/ 6172200 w 6199632"/>
                  <a:gd name="connsiteY29" fmla="*/ 1070783 h 2652695"/>
                  <a:gd name="connsiteX30" fmla="*/ 5404104 w 6199632"/>
                  <a:gd name="connsiteY30" fmla="*/ 1143935 h 2652695"/>
                  <a:gd name="connsiteX31" fmla="*/ 4727448 w 6199632"/>
                  <a:gd name="connsiteY31" fmla="*/ 1207943 h 2652695"/>
                  <a:gd name="connsiteX32" fmla="*/ 3931920 w 6199632"/>
                  <a:gd name="connsiteY32" fmla="*/ 1326815 h 2652695"/>
                  <a:gd name="connsiteX33" fmla="*/ 3840480 w 6199632"/>
                  <a:gd name="connsiteY33" fmla="*/ 1345103 h 2652695"/>
                  <a:gd name="connsiteX34" fmla="*/ 3730752 w 6199632"/>
                  <a:gd name="connsiteY34" fmla="*/ 1363391 h 2652695"/>
                  <a:gd name="connsiteX35" fmla="*/ 3630168 w 6199632"/>
                  <a:gd name="connsiteY35" fmla="*/ 1381679 h 2652695"/>
                  <a:gd name="connsiteX36" fmla="*/ 3493008 w 6199632"/>
                  <a:gd name="connsiteY36" fmla="*/ 1399967 h 2652695"/>
                  <a:gd name="connsiteX37" fmla="*/ 3429000 w 6199632"/>
                  <a:gd name="connsiteY37" fmla="*/ 1418255 h 2652695"/>
                  <a:gd name="connsiteX38" fmla="*/ 3319272 w 6199632"/>
                  <a:gd name="connsiteY38" fmla="*/ 1436543 h 2652695"/>
                  <a:gd name="connsiteX39" fmla="*/ 3200400 w 6199632"/>
                  <a:gd name="connsiteY39" fmla="*/ 1454831 h 2652695"/>
                  <a:gd name="connsiteX40" fmla="*/ 3172968 w 6199632"/>
                  <a:gd name="connsiteY40" fmla="*/ 1463975 h 2652695"/>
                  <a:gd name="connsiteX41" fmla="*/ 3154680 w 6199632"/>
                  <a:gd name="connsiteY41" fmla="*/ 1491407 h 2652695"/>
                  <a:gd name="connsiteX42" fmla="*/ 3154680 w 6199632"/>
                  <a:gd name="connsiteY42" fmla="*/ 1491407 h 2652695"/>
                  <a:gd name="connsiteX43" fmla="*/ 2414016 w 6199632"/>
                  <a:gd name="connsiteY43" fmla="*/ 1710863 h 2652695"/>
                  <a:gd name="connsiteX44" fmla="*/ 1755648 w 6199632"/>
                  <a:gd name="connsiteY44" fmla="*/ 1930319 h 2652695"/>
                  <a:gd name="connsiteX45" fmla="*/ 1124712 w 6199632"/>
                  <a:gd name="connsiteY45" fmla="*/ 2204639 h 2652695"/>
                  <a:gd name="connsiteX46" fmla="*/ 512064 w 6199632"/>
                  <a:gd name="connsiteY46" fmla="*/ 2478959 h 2652695"/>
                  <a:gd name="connsiteX47" fmla="*/ 0 w 6199632"/>
                  <a:gd name="connsiteY47" fmla="*/ 2652695 h 2652695"/>
                  <a:gd name="connsiteX0" fmla="*/ 0 w 6199632"/>
                  <a:gd name="connsiteY0" fmla="*/ 2652695 h 2652695"/>
                  <a:gd name="connsiteX1" fmla="*/ 557784 w 6199632"/>
                  <a:gd name="connsiteY1" fmla="*/ 2277791 h 2652695"/>
                  <a:gd name="connsiteX2" fmla="*/ 1143000 w 6199632"/>
                  <a:gd name="connsiteY2" fmla="*/ 1884599 h 2652695"/>
                  <a:gd name="connsiteX3" fmla="*/ 1673352 w 6199632"/>
                  <a:gd name="connsiteY3" fmla="*/ 1573703 h 2652695"/>
                  <a:gd name="connsiteX4" fmla="*/ 2148840 w 6199632"/>
                  <a:gd name="connsiteY4" fmla="*/ 1308527 h 2652695"/>
                  <a:gd name="connsiteX5" fmla="*/ 2843784 w 6199632"/>
                  <a:gd name="connsiteY5" fmla="*/ 988487 h 2652695"/>
                  <a:gd name="connsiteX6" fmla="*/ 3392424 w 6199632"/>
                  <a:gd name="connsiteY6" fmla="*/ 778175 h 2652695"/>
                  <a:gd name="connsiteX7" fmla="*/ 3511296 w 6199632"/>
                  <a:gd name="connsiteY7" fmla="*/ 759887 h 2652695"/>
                  <a:gd name="connsiteX8" fmla="*/ 3602736 w 6199632"/>
                  <a:gd name="connsiteY8" fmla="*/ 732455 h 2652695"/>
                  <a:gd name="connsiteX9" fmla="*/ 3648456 w 6199632"/>
                  <a:gd name="connsiteY9" fmla="*/ 723311 h 2652695"/>
                  <a:gd name="connsiteX10" fmla="*/ 4123944 w 6199632"/>
                  <a:gd name="connsiteY10" fmla="*/ 494711 h 2652695"/>
                  <a:gd name="connsiteX11" fmla="*/ 4133088 w 6199632"/>
                  <a:gd name="connsiteY11" fmla="*/ 494711 h 2652695"/>
                  <a:gd name="connsiteX12" fmla="*/ 4133088 w 6199632"/>
                  <a:gd name="connsiteY12" fmla="*/ 494711 h 2652695"/>
                  <a:gd name="connsiteX13" fmla="*/ 4690872 w 6199632"/>
                  <a:gd name="connsiteY13" fmla="*/ 330119 h 2652695"/>
                  <a:gd name="connsiteX14" fmla="*/ 4782312 w 6199632"/>
                  <a:gd name="connsiteY14" fmla="*/ 293543 h 2652695"/>
                  <a:gd name="connsiteX15" fmla="*/ 4901184 w 6199632"/>
                  <a:gd name="connsiteY15" fmla="*/ 275255 h 2652695"/>
                  <a:gd name="connsiteX16" fmla="*/ 4983480 w 6199632"/>
                  <a:gd name="connsiteY16" fmla="*/ 256967 h 2652695"/>
                  <a:gd name="connsiteX17" fmla="*/ 5202936 w 6199632"/>
                  <a:gd name="connsiteY17" fmla="*/ 229535 h 2652695"/>
                  <a:gd name="connsiteX18" fmla="*/ 5266944 w 6199632"/>
                  <a:gd name="connsiteY18" fmla="*/ 202103 h 2652695"/>
                  <a:gd name="connsiteX19" fmla="*/ 5321808 w 6199632"/>
                  <a:gd name="connsiteY19" fmla="*/ 183815 h 2652695"/>
                  <a:gd name="connsiteX20" fmla="*/ 5349240 w 6199632"/>
                  <a:gd name="connsiteY20" fmla="*/ 174671 h 2652695"/>
                  <a:gd name="connsiteX21" fmla="*/ 5376672 w 6199632"/>
                  <a:gd name="connsiteY21" fmla="*/ 174671 h 2652695"/>
                  <a:gd name="connsiteX22" fmla="*/ 5376672 w 6199632"/>
                  <a:gd name="connsiteY22" fmla="*/ 174671 h 2652695"/>
                  <a:gd name="connsiteX23" fmla="*/ 5952744 w 6199632"/>
                  <a:gd name="connsiteY23" fmla="*/ 28367 h 2652695"/>
                  <a:gd name="connsiteX24" fmla="*/ 6080760 w 6199632"/>
                  <a:gd name="connsiteY24" fmla="*/ 10079 h 2652695"/>
                  <a:gd name="connsiteX25" fmla="*/ 6117336 w 6199632"/>
                  <a:gd name="connsiteY25" fmla="*/ 935 h 2652695"/>
                  <a:gd name="connsiteX26" fmla="*/ 6199632 w 6199632"/>
                  <a:gd name="connsiteY26" fmla="*/ 935 h 2652695"/>
                  <a:gd name="connsiteX27" fmla="*/ 6199632 w 6199632"/>
                  <a:gd name="connsiteY27" fmla="*/ 935 h 2652695"/>
                  <a:gd name="connsiteX28" fmla="*/ 6172200 w 6199632"/>
                  <a:gd name="connsiteY28" fmla="*/ 1070783 h 2652695"/>
                  <a:gd name="connsiteX29" fmla="*/ 5404104 w 6199632"/>
                  <a:gd name="connsiteY29" fmla="*/ 1143935 h 2652695"/>
                  <a:gd name="connsiteX30" fmla="*/ 4727448 w 6199632"/>
                  <a:gd name="connsiteY30" fmla="*/ 1207943 h 2652695"/>
                  <a:gd name="connsiteX31" fmla="*/ 3931920 w 6199632"/>
                  <a:gd name="connsiteY31" fmla="*/ 1326815 h 2652695"/>
                  <a:gd name="connsiteX32" fmla="*/ 3840480 w 6199632"/>
                  <a:gd name="connsiteY32" fmla="*/ 1345103 h 2652695"/>
                  <a:gd name="connsiteX33" fmla="*/ 3730752 w 6199632"/>
                  <a:gd name="connsiteY33" fmla="*/ 1363391 h 2652695"/>
                  <a:gd name="connsiteX34" fmla="*/ 3630168 w 6199632"/>
                  <a:gd name="connsiteY34" fmla="*/ 1381679 h 2652695"/>
                  <a:gd name="connsiteX35" fmla="*/ 3493008 w 6199632"/>
                  <a:gd name="connsiteY35" fmla="*/ 1399967 h 2652695"/>
                  <a:gd name="connsiteX36" fmla="*/ 3429000 w 6199632"/>
                  <a:gd name="connsiteY36" fmla="*/ 1418255 h 2652695"/>
                  <a:gd name="connsiteX37" fmla="*/ 3319272 w 6199632"/>
                  <a:gd name="connsiteY37" fmla="*/ 1436543 h 2652695"/>
                  <a:gd name="connsiteX38" fmla="*/ 3200400 w 6199632"/>
                  <a:gd name="connsiteY38" fmla="*/ 1454831 h 2652695"/>
                  <a:gd name="connsiteX39" fmla="*/ 3172968 w 6199632"/>
                  <a:gd name="connsiteY39" fmla="*/ 1463975 h 2652695"/>
                  <a:gd name="connsiteX40" fmla="*/ 3154680 w 6199632"/>
                  <a:gd name="connsiteY40" fmla="*/ 1491407 h 2652695"/>
                  <a:gd name="connsiteX41" fmla="*/ 3154680 w 6199632"/>
                  <a:gd name="connsiteY41" fmla="*/ 1491407 h 2652695"/>
                  <a:gd name="connsiteX42" fmla="*/ 2414016 w 6199632"/>
                  <a:gd name="connsiteY42" fmla="*/ 1710863 h 2652695"/>
                  <a:gd name="connsiteX43" fmla="*/ 1755648 w 6199632"/>
                  <a:gd name="connsiteY43" fmla="*/ 1930319 h 2652695"/>
                  <a:gd name="connsiteX44" fmla="*/ 1124712 w 6199632"/>
                  <a:gd name="connsiteY44" fmla="*/ 2204639 h 2652695"/>
                  <a:gd name="connsiteX45" fmla="*/ 512064 w 6199632"/>
                  <a:gd name="connsiteY45" fmla="*/ 2478959 h 2652695"/>
                  <a:gd name="connsiteX46" fmla="*/ 0 w 6199632"/>
                  <a:gd name="connsiteY46" fmla="*/ 2652695 h 2652695"/>
                  <a:gd name="connsiteX0" fmla="*/ 0 w 6199632"/>
                  <a:gd name="connsiteY0" fmla="*/ 2652695 h 2652695"/>
                  <a:gd name="connsiteX1" fmla="*/ 557784 w 6199632"/>
                  <a:gd name="connsiteY1" fmla="*/ 2277791 h 2652695"/>
                  <a:gd name="connsiteX2" fmla="*/ 1143000 w 6199632"/>
                  <a:gd name="connsiteY2" fmla="*/ 1884599 h 2652695"/>
                  <a:gd name="connsiteX3" fmla="*/ 1673352 w 6199632"/>
                  <a:gd name="connsiteY3" fmla="*/ 1573703 h 2652695"/>
                  <a:gd name="connsiteX4" fmla="*/ 2148840 w 6199632"/>
                  <a:gd name="connsiteY4" fmla="*/ 1308527 h 2652695"/>
                  <a:gd name="connsiteX5" fmla="*/ 2843784 w 6199632"/>
                  <a:gd name="connsiteY5" fmla="*/ 988487 h 2652695"/>
                  <a:gd name="connsiteX6" fmla="*/ 3392424 w 6199632"/>
                  <a:gd name="connsiteY6" fmla="*/ 778175 h 2652695"/>
                  <a:gd name="connsiteX7" fmla="*/ 3511296 w 6199632"/>
                  <a:gd name="connsiteY7" fmla="*/ 759887 h 2652695"/>
                  <a:gd name="connsiteX8" fmla="*/ 3602736 w 6199632"/>
                  <a:gd name="connsiteY8" fmla="*/ 732455 h 2652695"/>
                  <a:gd name="connsiteX9" fmla="*/ 4123944 w 6199632"/>
                  <a:gd name="connsiteY9" fmla="*/ 494711 h 2652695"/>
                  <a:gd name="connsiteX10" fmla="*/ 4133088 w 6199632"/>
                  <a:gd name="connsiteY10" fmla="*/ 494711 h 2652695"/>
                  <a:gd name="connsiteX11" fmla="*/ 4133088 w 6199632"/>
                  <a:gd name="connsiteY11" fmla="*/ 494711 h 2652695"/>
                  <a:gd name="connsiteX12" fmla="*/ 4690872 w 6199632"/>
                  <a:gd name="connsiteY12" fmla="*/ 330119 h 2652695"/>
                  <a:gd name="connsiteX13" fmla="*/ 4782312 w 6199632"/>
                  <a:gd name="connsiteY13" fmla="*/ 293543 h 2652695"/>
                  <a:gd name="connsiteX14" fmla="*/ 4901184 w 6199632"/>
                  <a:gd name="connsiteY14" fmla="*/ 275255 h 2652695"/>
                  <a:gd name="connsiteX15" fmla="*/ 4983480 w 6199632"/>
                  <a:gd name="connsiteY15" fmla="*/ 256967 h 2652695"/>
                  <a:gd name="connsiteX16" fmla="*/ 5202936 w 6199632"/>
                  <a:gd name="connsiteY16" fmla="*/ 229535 h 2652695"/>
                  <a:gd name="connsiteX17" fmla="*/ 5266944 w 6199632"/>
                  <a:gd name="connsiteY17" fmla="*/ 202103 h 2652695"/>
                  <a:gd name="connsiteX18" fmla="*/ 5321808 w 6199632"/>
                  <a:gd name="connsiteY18" fmla="*/ 183815 h 2652695"/>
                  <a:gd name="connsiteX19" fmla="*/ 5349240 w 6199632"/>
                  <a:gd name="connsiteY19" fmla="*/ 174671 h 2652695"/>
                  <a:gd name="connsiteX20" fmla="*/ 5376672 w 6199632"/>
                  <a:gd name="connsiteY20" fmla="*/ 174671 h 2652695"/>
                  <a:gd name="connsiteX21" fmla="*/ 5376672 w 6199632"/>
                  <a:gd name="connsiteY21" fmla="*/ 174671 h 2652695"/>
                  <a:gd name="connsiteX22" fmla="*/ 5952744 w 6199632"/>
                  <a:gd name="connsiteY22" fmla="*/ 28367 h 2652695"/>
                  <a:gd name="connsiteX23" fmla="*/ 6080760 w 6199632"/>
                  <a:gd name="connsiteY23" fmla="*/ 10079 h 2652695"/>
                  <a:gd name="connsiteX24" fmla="*/ 6117336 w 6199632"/>
                  <a:gd name="connsiteY24" fmla="*/ 935 h 2652695"/>
                  <a:gd name="connsiteX25" fmla="*/ 6199632 w 6199632"/>
                  <a:gd name="connsiteY25" fmla="*/ 935 h 2652695"/>
                  <a:gd name="connsiteX26" fmla="*/ 6199632 w 6199632"/>
                  <a:gd name="connsiteY26" fmla="*/ 935 h 2652695"/>
                  <a:gd name="connsiteX27" fmla="*/ 6172200 w 6199632"/>
                  <a:gd name="connsiteY27" fmla="*/ 1070783 h 2652695"/>
                  <a:gd name="connsiteX28" fmla="*/ 5404104 w 6199632"/>
                  <a:gd name="connsiteY28" fmla="*/ 1143935 h 2652695"/>
                  <a:gd name="connsiteX29" fmla="*/ 4727448 w 6199632"/>
                  <a:gd name="connsiteY29" fmla="*/ 1207943 h 2652695"/>
                  <a:gd name="connsiteX30" fmla="*/ 3931920 w 6199632"/>
                  <a:gd name="connsiteY30" fmla="*/ 1326815 h 2652695"/>
                  <a:gd name="connsiteX31" fmla="*/ 3840480 w 6199632"/>
                  <a:gd name="connsiteY31" fmla="*/ 1345103 h 2652695"/>
                  <a:gd name="connsiteX32" fmla="*/ 3730752 w 6199632"/>
                  <a:gd name="connsiteY32" fmla="*/ 1363391 h 2652695"/>
                  <a:gd name="connsiteX33" fmla="*/ 3630168 w 6199632"/>
                  <a:gd name="connsiteY33" fmla="*/ 1381679 h 2652695"/>
                  <a:gd name="connsiteX34" fmla="*/ 3493008 w 6199632"/>
                  <a:gd name="connsiteY34" fmla="*/ 1399967 h 2652695"/>
                  <a:gd name="connsiteX35" fmla="*/ 3429000 w 6199632"/>
                  <a:gd name="connsiteY35" fmla="*/ 1418255 h 2652695"/>
                  <a:gd name="connsiteX36" fmla="*/ 3319272 w 6199632"/>
                  <a:gd name="connsiteY36" fmla="*/ 1436543 h 2652695"/>
                  <a:gd name="connsiteX37" fmla="*/ 3200400 w 6199632"/>
                  <a:gd name="connsiteY37" fmla="*/ 1454831 h 2652695"/>
                  <a:gd name="connsiteX38" fmla="*/ 3172968 w 6199632"/>
                  <a:gd name="connsiteY38" fmla="*/ 1463975 h 2652695"/>
                  <a:gd name="connsiteX39" fmla="*/ 3154680 w 6199632"/>
                  <a:gd name="connsiteY39" fmla="*/ 1491407 h 2652695"/>
                  <a:gd name="connsiteX40" fmla="*/ 3154680 w 6199632"/>
                  <a:gd name="connsiteY40" fmla="*/ 1491407 h 2652695"/>
                  <a:gd name="connsiteX41" fmla="*/ 2414016 w 6199632"/>
                  <a:gd name="connsiteY41" fmla="*/ 1710863 h 2652695"/>
                  <a:gd name="connsiteX42" fmla="*/ 1755648 w 6199632"/>
                  <a:gd name="connsiteY42" fmla="*/ 1930319 h 2652695"/>
                  <a:gd name="connsiteX43" fmla="*/ 1124712 w 6199632"/>
                  <a:gd name="connsiteY43" fmla="*/ 2204639 h 2652695"/>
                  <a:gd name="connsiteX44" fmla="*/ 512064 w 6199632"/>
                  <a:gd name="connsiteY44" fmla="*/ 2478959 h 2652695"/>
                  <a:gd name="connsiteX45" fmla="*/ 0 w 6199632"/>
                  <a:gd name="connsiteY45" fmla="*/ 2652695 h 2652695"/>
                  <a:gd name="connsiteX0" fmla="*/ 0 w 6199632"/>
                  <a:gd name="connsiteY0" fmla="*/ 2652695 h 2652695"/>
                  <a:gd name="connsiteX1" fmla="*/ 557784 w 6199632"/>
                  <a:gd name="connsiteY1" fmla="*/ 2277791 h 2652695"/>
                  <a:gd name="connsiteX2" fmla="*/ 1143000 w 6199632"/>
                  <a:gd name="connsiteY2" fmla="*/ 1884599 h 2652695"/>
                  <a:gd name="connsiteX3" fmla="*/ 1673352 w 6199632"/>
                  <a:gd name="connsiteY3" fmla="*/ 1573703 h 2652695"/>
                  <a:gd name="connsiteX4" fmla="*/ 2148840 w 6199632"/>
                  <a:gd name="connsiteY4" fmla="*/ 1308527 h 2652695"/>
                  <a:gd name="connsiteX5" fmla="*/ 2843784 w 6199632"/>
                  <a:gd name="connsiteY5" fmla="*/ 988487 h 2652695"/>
                  <a:gd name="connsiteX6" fmla="*/ 3392424 w 6199632"/>
                  <a:gd name="connsiteY6" fmla="*/ 778175 h 2652695"/>
                  <a:gd name="connsiteX7" fmla="*/ 3511296 w 6199632"/>
                  <a:gd name="connsiteY7" fmla="*/ 759887 h 2652695"/>
                  <a:gd name="connsiteX8" fmla="*/ 4123944 w 6199632"/>
                  <a:gd name="connsiteY8" fmla="*/ 494711 h 2652695"/>
                  <a:gd name="connsiteX9" fmla="*/ 4133088 w 6199632"/>
                  <a:gd name="connsiteY9" fmla="*/ 494711 h 2652695"/>
                  <a:gd name="connsiteX10" fmla="*/ 4133088 w 6199632"/>
                  <a:gd name="connsiteY10" fmla="*/ 494711 h 2652695"/>
                  <a:gd name="connsiteX11" fmla="*/ 4690872 w 6199632"/>
                  <a:gd name="connsiteY11" fmla="*/ 330119 h 2652695"/>
                  <a:gd name="connsiteX12" fmla="*/ 4782312 w 6199632"/>
                  <a:gd name="connsiteY12" fmla="*/ 293543 h 2652695"/>
                  <a:gd name="connsiteX13" fmla="*/ 4901184 w 6199632"/>
                  <a:gd name="connsiteY13" fmla="*/ 275255 h 2652695"/>
                  <a:gd name="connsiteX14" fmla="*/ 4983480 w 6199632"/>
                  <a:gd name="connsiteY14" fmla="*/ 256967 h 2652695"/>
                  <a:gd name="connsiteX15" fmla="*/ 5202936 w 6199632"/>
                  <a:gd name="connsiteY15" fmla="*/ 229535 h 2652695"/>
                  <a:gd name="connsiteX16" fmla="*/ 5266944 w 6199632"/>
                  <a:gd name="connsiteY16" fmla="*/ 202103 h 2652695"/>
                  <a:gd name="connsiteX17" fmla="*/ 5321808 w 6199632"/>
                  <a:gd name="connsiteY17" fmla="*/ 183815 h 2652695"/>
                  <a:gd name="connsiteX18" fmla="*/ 5349240 w 6199632"/>
                  <a:gd name="connsiteY18" fmla="*/ 174671 h 2652695"/>
                  <a:gd name="connsiteX19" fmla="*/ 5376672 w 6199632"/>
                  <a:gd name="connsiteY19" fmla="*/ 174671 h 2652695"/>
                  <a:gd name="connsiteX20" fmla="*/ 5376672 w 6199632"/>
                  <a:gd name="connsiteY20" fmla="*/ 174671 h 2652695"/>
                  <a:gd name="connsiteX21" fmla="*/ 5952744 w 6199632"/>
                  <a:gd name="connsiteY21" fmla="*/ 28367 h 2652695"/>
                  <a:gd name="connsiteX22" fmla="*/ 6080760 w 6199632"/>
                  <a:gd name="connsiteY22" fmla="*/ 10079 h 2652695"/>
                  <a:gd name="connsiteX23" fmla="*/ 6117336 w 6199632"/>
                  <a:gd name="connsiteY23" fmla="*/ 935 h 2652695"/>
                  <a:gd name="connsiteX24" fmla="*/ 6199632 w 6199632"/>
                  <a:gd name="connsiteY24" fmla="*/ 935 h 2652695"/>
                  <a:gd name="connsiteX25" fmla="*/ 6199632 w 6199632"/>
                  <a:gd name="connsiteY25" fmla="*/ 935 h 2652695"/>
                  <a:gd name="connsiteX26" fmla="*/ 6172200 w 6199632"/>
                  <a:gd name="connsiteY26" fmla="*/ 1070783 h 2652695"/>
                  <a:gd name="connsiteX27" fmla="*/ 5404104 w 6199632"/>
                  <a:gd name="connsiteY27" fmla="*/ 1143935 h 2652695"/>
                  <a:gd name="connsiteX28" fmla="*/ 4727448 w 6199632"/>
                  <a:gd name="connsiteY28" fmla="*/ 1207943 h 2652695"/>
                  <a:gd name="connsiteX29" fmla="*/ 3931920 w 6199632"/>
                  <a:gd name="connsiteY29" fmla="*/ 1326815 h 2652695"/>
                  <a:gd name="connsiteX30" fmla="*/ 3840480 w 6199632"/>
                  <a:gd name="connsiteY30" fmla="*/ 1345103 h 2652695"/>
                  <a:gd name="connsiteX31" fmla="*/ 3730752 w 6199632"/>
                  <a:gd name="connsiteY31" fmla="*/ 1363391 h 2652695"/>
                  <a:gd name="connsiteX32" fmla="*/ 3630168 w 6199632"/>
                  <a:gd name="connsiteY32" fmla="*/ 1381679 h 2652695"/>
                  <a:gd name="connsiteX33" fmla="*/ 3493008 w 6199632"/>
                  <a:gd name="connsiteY33" fmla="*/ 1399967 h 2652695"/>
                  <a:gd name="connsiteX34" fmla="*/ 3429000 w 6199632"/>
                  <a:gd name="connsiteY34" fmla="*/ 1418255 h 2652695"/>
                  <a:gd name="connsiteX35" fmla="*/ 3319272 w 6199632"/>
                  <a:gd name="connsiteY35" fmla="*/ 1436543 h 2652695"/>
                  <a:gd name="connsiteX36" fmla="*/ 3200400 w 6199632"/>
                  <a:gd name="connsiteY36" fmla="*/ 1454831 h 2652695"/>
                  <a:gd name="connsiteX37" fmla="*/ 3172968 w 6199632"/>
                  <a:gd name="connsiteY37" fmla="*/ 1463975 h 2652695"/>
                  <a:gd name="connsiteX38" fmla="*/ 3154680 w 6199632"/>
                  <a:gd name="connsiteY38" fmla="*/ 1491407 h 2652695"/>
                  <a:gd name="connsiteX39" fmla="*/ 3154680 w 6199632"/>
                  <a:gd name="connsiteY39" fmla="*/ 1491407 h 2652695"/>
                  <a:gd name="connsiteX40" fmla="*/ 2414016 w 6199632"/>
                  <a:gd name="connsiteY40" fmla="*/ 1710863 h 2652695"/>
                  <a:gd name="connsiteX41" fmla="*/ 1755648 w 6199632"/>
                  <a:gd name="connsiteY41" fmla="*/ 1930319 h 2652695"/>
                  <a:gd name="connsiteX42" fmla="*/ 1124712 w 6199632"/>
                  <a:gd name="connsiteY42" fmla="*/ 2204639 h 2652695"/>
                  <a:gd name="connsiteX43" fmla="*/ 512064 w 6199632"/>
                  <a:gd name="connsiteY43" fmla="*/ 2478959 h 2652695"/>
                  <a:gd name="connsiteX44" fmla="*/ 0 w 6199632"/>
                  <a:gd name="connsiteY44" fmla="*/ 2652695 h 2652695"/>
                  <a:gd name="connsiteX0" fmla="*/ 0 w 6199632"/>
                  <a:gd name="connsiteY0" fmla="*/ 2652695 h 2652695"/>
                  <a:gd name="connsiteX1" fmla="*/ 557784 w 6199632"/>
                  <a:gd name="connsiteY1" fmla="*/ 2277791 h 2652695"/>
                  <a:gd name="connsiteX2" fmla="*/ 1143000 w 6199632"/>
                  <a:gd name="connsiteY2" fmla="*/ 1884599 h 2652695"/>
                  <a:gd name="connsiteX3" fmla="*/ 1673352 w 6199632"/>
                  <a:gd name="connsiteY3" fmla="*/ 1573703 h 2652695"/>
                  <a:gd name="connsiteX4" fmla="*/ 2148840 w 6199632"/>
                  <a:gd name="connsiteY4" fmla="*/ 1308527 h 2652695"/>
                  <a:gd name="connsiteX5" fmla="*/ 2843784 w 6199632"/>
                  <a:gd name="connsiteY5" fmla="*/ 988487 h 2652695"/>
                  <a:gd name="connsiteX6" fmla="*/ 3392424 w 6199632"/>
                  <a:gd name="connsiteY6" fmla="*/ 778175 h 2652695"/>
                  <a:gd name="connsiteX7" fmla="*/ 4123944 w 6199632"/>
                  <a:gd name="connsiteY7" fmla="*/ 494711 h 2652695"/>
                  <a:gd name="connsiteX8" fmla="*/ 4133088 w 6199632"/>
                  <a:gd name="connsiteY8" fmla="*/ 494711 h 2652695"/>
                  <a:gd name="connsiteX9" fmla="*/ 4133088 w 6199632"/>
                  <a:gd name="connsiteY9" fmla="*/ 494711 h 2652695"/>
                  <a:gd name="connsiteX10" fmla="*/ 4690872 w 6199632"/>
                  <a:gd name="connsiteY10" fmla="*/ 330119 h 2652695"/>
                  <a:gd name="connsiteX11" fmla="*/ 4782312 w 6199632"/>
                  <a:gd name="connsiteY11" fmla="*/ 293543 h 2652695"/>
                  <a:gd name="connsiteX12" fmla="*/ 4901184 w 6199632"/>
                  <a:gd name="connsiteY12" fmla="*/ 275255 h 2652695"/>
                  <a:gd name="connsiteX13" fmla="*/ 4983480 w 6199632"/>
                  <a:gd name="connsiteY13" fmla="*/ 256967 h 2652695"/>
                  <a:gd name="connsiteX14" fmla="*/ 5202936 w 6199632"/>
                  <a:gd name="connsiteY14" fmla="*/ 229535 h 2652695"/>
                  <a:gd name="connsiteX15" fmla="*/ 5266944 w 6199632"/>
                  <a:gd name="connsiteY15" fmla="*/ 202103 h 2652695"/>
                  <a:gd name="connsiteX16" fmla="*/ 5321808 w 6199632"/>
                  <a:gd name="connsiteY16" fmla="*/ 183815 h 2652695"/>
                  <a:gd name="connsiteX17" fmla="*/ 5349240 w 6199632"/>
                  <a:gd name="connsiteY17" fmla="*/ 174671 h 2652695"/>
                  <a:gd name="connsiteX18" fmla="*/ 5376672 w 6199632"/>
                  <a:gd name="connsiteY18" fmla="*/ 174671 h 2652695"/>
                  <a:gd name="connsiteX19" fmla="*/ 5376672 w 6199632"/>
                  <a:gd name="connsiteY19" fmla="*/ 174671 h 2652695"/>
                  <a:gd name="connsiteX20" fmla="*/ 5952744 w 6199632"/>
                  <a:gd name="connsiteY20" fmla="*/ 28367 h 2652695"/>
                  <a:gd name="connsiteX21" fmla="*/ 6080760 w 6199632"/>
                  <a:gd name="connsiteY21" fmla="*/ 10079 h 2652695"/>
                  <a:gd name="connsiteX22" fmla="*/ 6117336 w 6199632"/>
                  <a:gd name="connsiteY22" fmla="*/ 935 h 2652695"/>
                  <a:gd name="connsiteX23" fmla="*/ 6199632 w 6199632"/>
                  <a:gd name="connsiteY23" fmla="*/ 935 h 2652695"/>
                  <a:gd name="connsiteX24" fmla="*/ 6199632 w 6199632"/>
                  <a:gd name="connsiteY24" fmla="*/ 935 h 2652695"/>
                  <a:gd name="connsiteX25" fmla="*/ 6172200 w 6199632"/>
                  <a:gd name="connsiteY25" fmla="*/ 1070783 h 2652695"/>
                  <a:gd name="connsiteX26" fmla="*/ 5404104 w 6199632"/>
                  <a:gd name="connsiteY26" fmla="*/ 1143935 h 2652695"/>
                  <a:gd name="connsiteX27" fmla="*/ 4727448 w 6199632"/>
                  <a:gd name="connsiteY27" fmla="*/ 1207943 h 2652695"/>
                  <a:gd name="connsiteX28" fmla="*/ 3931920 w 6199632"/>
                  <a:gd name="connsiteY28" fmla="*/ 1326815 h 2652695"/>
                  <a:gd name="connsiteX29" fmla="*/ 3840480 w 6199632"/>
                  <a:gd name="connsiteY29" fmla="*/ 1345103 h 2652695"/>
                  <a:gd name="connsiteX30" fmla="*/ 3730752 w 6199632"/>
                  <a:gd name="connsiteY30" fmla="*/ 1363391 h 2652695"/>
                  <a:gd name="connsiteX31" fmla="*/ 3630168 w 6199632"/>
                  <a:gd name="connsiteY31" fmla="*/ 1381679 h 2652695"/>
                  <a:gd name="connsiteX32" fmla="*/ 3493008 w 6199632"/>
                  <a:gd name="connsiteY32" fmla="*/ 1399967 h 2652695"/>
                  <a:gd name="connsiteX33" fmla="*/ 3429000 w 6199632"/>
                  <a:gd name="connsiteY33" fmla="*/ 1418255 h 2652695"/>
                  <a:gd name="connsiteX34" fmla="*/ 3319272 w 6199632"/>
                  <a:gd name="connsiteY34" fmla="*/ 1436543 h 2652695"/>
                  <a:gd name="connsiteX35" fmla="*/ 3200400 w 6199632"/>
                  <a:gd name="connsiteY35" fmla="*/ 1454831 h 2652695"/>
                  <a:gd name="connsiteX36" fmla="*/ 3172968 w 6199632"/>
                  <a:gd name="connsiteY36" fmla="*/ 1463975 h 2652695"/>
                  <a:gd name="connsiteX37" fmla="*/ 3154680 w 6199632"/>
                  <a:gd name="connsiteY37" fmla="*/ 1491407 h 2652695"/>
                  <a:gd name="connsiteX38" fmla="*/ 3154680 w 6199632"/>
                  <a:gd name="connsiteY38" fmla="*/ 1491407 h 2652695"/>
                  <a:gd name="connsiteX39" fmla="*/ 2414016 w 6199632"/>
                  <a:gd name="connsiteY39" fmla="*/ 1710863 h 2652695"/>
                  <a:gd name="connsiteX40" fmla="*/ 1755648 w 6199632"/>
                  <a:gd name="connsiteY40" fmla="*/ 1930319 h 2652695"/>
                  <a:gd name="connsiteX41" fmla="*/ 1124712 w 6199632"/>
                  <a:gd name="connsiteY41" fmla="*/ 2204639 h 2652695"/>
                  <a:gd name="connsiteX42" fmla="*/ 512064 w 6199632"/>
                  <a:gd name="connsiteY42" fmla="*/ 2478959 h 2652695"/>
                  <a:gd name="connsiteX43" fmla="*/ 0 w 6199632"/>
                  <a:gd name="connsiteY43" fmla="*/ 2652695 h 2652695"/>
                  <a:gd name="connsiteX0" fmla="*/ 0 w 6199632"/>
                  <a:gd name="connsiteY0" fmla="*/ 2652695 h 2652695"/>
                  <a:gd name="connsiteX1" fmla="*/ 557784 w 6199632"/>
                  <a:gd name="connsiteY1" fmla="*/ 2277791 h 2652695"/>
                  <a:gd name="connsiteX2" fmla="*/ 1143000 w 6199632"/>
                  <a:gd name="connsiteY2" fmla="*/ 1884599 h 2652695"/>
                  <a:gd name="connsiteX3" fmla="*/ 1673352 w 6199632"/>
                  <a:gd name="connsiteY3" fmla="*/ 1573703 h 2652695"/>
                  <a:gd name="connsiteX4" fmla="*/ 2148840 w 6199632"/>
                  <a:gd name="connsiteY4" fmla="*/ 1308527 h 2652695"/>
                  <a:gd name="connsiteX5" fmla="*/ 2843784 w 6199632"/>
                  <a:gd name="connsiteY5" fmla="*/ 988487 h 2652695"/>
                  <a:gd name="connsiteX6" fmla="*/ 3392424 w 6199632"/>
                  <a:gd name="connsiteY6" fmla="*/ 778175 h 2652695"/>
                  <a:gd name="connsiteX7" fmla="*/ 4123944 w 6199632"/>
                  <a:gd name="connsiteY7" fmla="*/ 494711 h 2652695"/>
                  <a:gd name="connsiteX8" fmla="*/ 4133088 w 6199632"/>
                  <a:gd name="connsiteY8" fmla="*/ 494711 h 2652695"/>
                  <a:gd name="connsiteX9" fmla="*/ 4133088 w 6199632"/>
                  <a:gd name="connsiteY9" fmla="*/ 494711 h 2652695"/>
                  <a:gd name="connsiteX10" fmla="*/ 4690872 w 6199632"/>
                  <a:gd name="connsiteY10" fmla="*/ 330119 h 2652695"/>
                  <a:gd name="connsiteX11" fmla="*/ 4782312 w 6199632"/>
                  <a:gd name="connsiteY11" fmla="*/ 293543 h 2652695"/>
                  <a:gd name="connsiteX12" fmla="*/ 4901184 w 6199632"/>
                  <a:gd name="connsiteY12" fmla="*/ 275255 h 2652695"/>
                  <a:gd name="connsiteX13" fmla="*/ 4983480 w 6199632"/>
                  <a:gd name="connsiteY13" fmla="*/ 256967 h 2652695"/>
                  <a:gd name="connsiteX14" fmla="*/ 5202936 w 6199632"/>
                  <a:gd name="connsiteY14" fmla="*/ 229535 h 2652695"/>
                  <a:gd name="connsiteX15" fmla="*/ 5266944 w 6199632"/>
                  <a:gd name="connsiteY15" fmla="*/ 202103 h 2652695"/>
                  <a:gd name="connsiteX16" fmla="*/ 5349240 w 6199632"/>
                  <a:gd name="connsiteY16" fmla="*/ 174671 h 2652695"/>
                  <a:gd name="connsiteX17" fmla="*/ 5376672 w 6199632"/>
                  <a:gd name="connsiteY17" fmla="*/ 174671 h 2652695"/>
                  <a:gd name="connsiteX18" fmla="*/ 5376672 w 6199632"/>
                  <a:gd name="connsiteY18" fmla="*/ 174671 h 2652695"/>
                  <a:gd name="connsiteX19" fmla="*/ 5952744 w 6199632"/>
                  <a:gd name="connsiteY19" fmla="*/ 28367 h 2652695"/>
                  <a:gd name="connsiteX20" fmla="*/ 6080760 w 6199632"/>
                  <a:gd name="connsiteY20" fmla="*/ 10079 h 2652695"/>
                  <a:gd name="connsiteX21" fmla="*/ 6117336 w 6199632"/>
                  <a:gd name="connsiteY21" fmla="*/ 935 h 2652695"/>
                  <a:gd name="connsiteX22" fmla="*/ 6199632 w 6199632"/>
                  <a:gd name="connsiteY22" fmla="*/ 935 h 2652695"/>
                  <a:gd name="connsiteX23" fmla="*/ 6199632 w 6199632"/>
                  <a:gd name="connsiteY23" fmla="*/ 935 h 2652695"/>
                  <a:gd name="connsiteX24" fmla="*/ 6172200 w 6199632"/>
                  <a:gd name="connsiteY24" fmla="*/ 1070783 h 2652695"/>
                  <a:gd name="connsiteX25" fmla="*/ 5404104 w 6199632"/>
                  <a:gd name="connsiteY25" fmla="*/ 1143935 h 2652695"/>
                  <a:gd name="connsiteX26" fmla="*/ 4727448 w 6199632"/>
                  <a:gd name="connsiteY26" fmla="*/ 1207943 h 2652695"/>
                  <a:gd name="connsiteX27" fmla="*/ 3931920 w 6199632"/>
                  <a:gd name="connsiteY27" fmla="*/ 1326815 h 2652695"/>
                  <a:gd name="connsiteX28" fmla="*/ 3840480 w 6199632"/>
                  <a:gd name="connsiteY28" fmla="*/ 1345103 h 2652695"/>
                  <a:gd name="connsiteX29" fmla="*/ 3730752 w 6199632"/>
                  <a:gd name="connsiteY29" fmla="*/ 1363391 h 2652695"/>
                  <a:gd name="connsiteX30" fmla="*/ 3630168 w 6199632"/>
                  <a:gd name="connsiteY30" fmla="*/ 1381679 h 2652695"/>
                  <a:gd name="connsiteX31" fmla="*/ 3493008 w 6199632"/>
                  <a:gd name="connsiteY31" fmla="*/ 1399967 h 2652695"/>
                  <a:gd name="connsiteX32" fmla="*/ 3429000 w 6199632"/>
                  <a:gd name="connsiteY32" fmla="*/ 1418255 h 2652695"/>
                  <a:gd name="connsiteX33" fmla="*/ 3319272 w 6199632"/>
                  <a:gd name="connsiteY33" fmla="*/ 1436543 h 2652695"/>
                  <a:gd name="connsiteX34" fmla="*/ 3200400 w 6199632"/>
                  <a:gd name="connsiteY34" fmla="*/ 1454831 h 2652695"/>
                  <a:gd name="connsiteX35" fmla="*/ 3172968 w 6199632"/>
                  <a:gd name="connsiteY35" fmla="*/ 1463975 h 2652695"/>
                  <a:gd name="connsiteX36" fmla="*/ 3154680 w 6199632"/>
                  <a:gd name="connsiteY36" fmla="*/ 1491407 h 2652695"/>
                  <a:gd name="connsiteX37" fmla="*/ 3154680 w 6199632"/>
                  <a:gd name="connsiteY37" fmla="*/ 1491407 h 2652695"/>
                  <a:gd name="connsiteX38" fmla="*/ 2414016 w 6199632"/>
                  <a:gd name="connsiteY38" fmla="*/ 1710863 h 2652695"/>
                  <a:gd name="connsiteX39" fmla="*/ 1755648 w 6199632"/>
                  <a:gd name="connsiteY39" fmla="*/ 1930319 h 2652695"/>
                  <a:gd name="connsiteX40" fmla="*/ 1124712 w 6199632"/>
                  <a:gd name="connsiteY40" fmla="*/ 2204639 h 2652695"/>
                  <a:gd name="connsiteX41" fmla="*/ 512064 w 6199632"/>
                  <a:gd name="connsiteY41" fmla="*/ 2478959 h 2652695"/>
                  <a:gd name="connsiteX42" fmla="*/ 0 w 6199632"/>
                  <a:gd name="connsiteY42" fmla="*/ 2652695 h 2652695"/>
                  <a:gd name="connsiteX0" fmla="*/ 0 w 6199632"/>
                  <a:gd name="connsiteY0" fmla="*/ 2652695 h 2652695"/>
                  <a:gd name="connsiteX1" fmla="*/ 557784 w 6199632"/>
                  <a:gd name="connsiteY1" fmla="*/ 2277791 h 2652695"/>
                  <a:gd name="connsiteX2" fmla="*/ 1143000 w 6199632"/>
                  <a:gd name="connsiteY2" fmla="*/ 1884599 h 2652695"/>
                  <a:gd name="connsiteX3" fmla="*/ 1673352 w 6199632"/>
                  <a:gd name="connsiteY3" fmla="*/ 1573703 h 2652695"/>
                  <a:gd name="connsiteX4" fmla="*/ 2148840 w 6199632"/>
                  <a:gd name="connsiteY4" fmla="*/ 1308527 h 2652695"/>
                  <a:gd name="connsiteX5" fmla="*/ 2843784 w 6199632"/>
                  <a:gd name="connsiteY5" fmla="*/ 988487 h 2652695"/>
                  <a:gd name="connsiteX6" fmla="*/ 3392424 w 6199632"/>
                  <a:gd name="connsiteY6" fmla="*/ 778175 h 2652695"/>
                  <a:gd name="connsiteX7" fmla="*/ 4123944 w 6199632"/>
                  <a:gd name="connsiteY7" fmla="*/ 494711 h 2652695"/>
                  <a:gd name="connsiteX8" fmla="*/ 4133088 w 6199632"/>
                  <a:gd name="connsiteY8" fmla="*/ 494711 h 2652695"/>
                  <a:gd name="connsiteX9" fmla="*/ 4133088 w 6199632"/>
                  <a:gd name="connsiteY9" fmla="*/ 494711 h 2652695"/>
                  <a:gd name="connsiteX10" fmla="*/ 4690872 w 6199632"/>
                  <a:gd name="connsiteY10" fmla="*/ 330119 h 2652695"/>
                  <a:gd name="connsiteX11" fmla="*/ 4782312 w 6199632"/>
                  <a:gd name="connsiteY11" fmla="*/ 293543 h 2652695"/>
                  <a:gd name="connsiteX12" fmla="*/ 4901184 w 6199632"/>
                  <a:gd name="connsiteY12" fmla="*/ 275255 h 2652695"/>
                  <a:gd name="connsiteX13" fmla="*/ 4983480 w 6199632"/>
                  <a:gd name="connsiteY13" fmla="*/ 256967 h 2652695"/>
                  <a:gd name="connsiteX14" fmla="*/ 5266944 w 6199632"/>
                  <a:gd name="connsiteY14" fmla="*/ 202103 h 2652695"/>
                  <a:gd name="connsiteX15" fmla="*/ 5349240 w 6199632"/>
                  <a:gd name="connsiteY15" fmla="*/ 174671 h 2652695"/>
                  <a:gd name="connsiteX16" fmla="*/ 5376672 w 6199632"/>
                  <a:gd name="connsiteY16" fmla="*/ 174671 h 2652695"/>
                  <a:gd name="connsiteX17" fmla="*/ 5376672 w 6199632"/>
                  <a:gd name="connsiteY17" fmla="*/ 174671 h 2652695"/>
                  <a:gd name="connsiteX18" fmla="*/ 5952744 w 6199632"/>
                  <a:gd name="connsiteY18" fmla="*/ 28367 h 2652695"/>
                  <a:gd name="connsiteX19" fmla="*/ 6080760 w 6199632"/>
                  <a:gd name="connsiteY19" fmla="*/ 10079 h 2652695"/>
                  <a:gd name="connsiteX20" fmla="*/ 6117336 w 6199632"/>
                  <a:gd name="connsiteY20" fmla="*/ 935 h 2652695"/>
                  <a:gd name="connsiteX21" fmla="*/ 6199632 w 6199632"/>
                  <a:gd name="connsiteY21" fmla="*/ 935 h 2652695"/>
                  <a:gd name="connsiteX22" fmla="*/ 6199632 w 6199632"/>
                  <a:gd name="connsiteY22" fmla="*/ 935 h 2652695"/>
                  <a:gd name="connsiteX23" fmla="*/ 6172200 w 6199632"/>
                  <a:gd name="connsiteY23" fmla="*/ 1070783 h 2652695"/>
                  <a:gd name="connsiteX24" fmla="*/ 5404104 w 6199632"/>
                  <a:gd name="connsiteY24" fmla="*/ 1143935 h 2652695"/>
                  <a:gd name="connsiteX25" fmla="*/ 4727448 w 6199632"/>
                  <a:gd name="connsiteY25" fmla="*/ 1207943 h 2652695"/>
                  <a:gd name="connsiteX26" fmla="*/ 3931920 w 6199632"/>
                  <a:gd name="connsiteY26" fmla="*/ 1326815 h 2652695"/>
                  <a:gd name="connsiteX27" fmla="*/ 3840480 w 6199632"/>
                  <a:gd name="connsiteY27" fmla="*/ 1345103 h 2652695"/>
                  <a:gd name="connsiteX28" fmla="*/ 3730752 w 6199632"/>
                  <a:gd name="connsiteY28" fmla="*/ 1363391 h 2652695"/>
                  <a:gd name="connsiteX29" fmla="*/ 3630168 w 6199632"/>
                  <a:gd name="connsiteY29" fmla="*/ 1381679 h 2652695"/>
                  <a:gd name="connsiteX30" fmla="*/ 3493008 w 6199632"/>
                  <a:gd name="connsiteY30" fmla="*/ 1399967 h 2652695"/>
                  <a:gd name="connsiteX31" fmla="*/ 3429000 w 6199632"/>
                  <a:gd name="connsiteY31" fmla="*/ 1418255 h 2652695"/>
                  <a:gd name="connsiteX32" fmla="*/ 3319272 w 6199632"/>
                  <a:gd name="connsiteY32" fmla="*/ 1436543 h 2652695"/>
                  <a:gd name="connsiteX33" fmla="*/ 3200400 w 6199632"/>
                  <a:gd name="connsiteY33" fmla="*/ 1454831 h 2652695"/>
                  <a:gd name="connsiteX34" fmla="*/ 3172968 w 6199632"/>
                  <a:gd name="connsiteY34" fmla="*/ 1463975 h 2652695"/>
                  <a:gd name="connsiteX35" fmla="*/ 3154680 w 6199632"/>
                  <a:gd name="connsiteY35" fmla="*/ 1491407 h 2652695"/>
                  <a:gd name="connsiteX36" fmla="*/ 3154680 w 6199632"/>
                  <a:gd name="connsiteY36" fmla="*/ 1491407 h 2652695"/>
                  <a:gd name="connsiteX37" fmla="*/ 2414016 w 6199632"/>
                  <a:gd name="connsiteY37" fmla="*/ 1710863 h 2652695"/>
                  <a:gd name="connsiteX38" fmla="*/ 1755648 w 6199632"/>
                  <a:gd name="connsiteY38" fmla="*/ 1930319 h 2652695"/>
                  <a:gd name="connsiteX39" fmla="*/ 1124712 w 6199632"/>
                  <a:gd name="connsiteY39" fmla="*/ 2204639 h 2652695"/>
                  <a:gd name="connsiteX40" fmla="*/ 512064 w 6199632"/>
                  <a:gd name="connsiteY40" fmla="*/ 2478959 h 2652695"/>
                  <a:gd name="connsiteX41" fmla="*/ 0 w 6199632"/>
                  <a:gd name="connsiteY41" fmla="*/ 2652695 h 2652695"/>
                  <a:gd name="connsiteX0" fmla="*/ 0 w 6199632"/>
                  <a:gd name="connsiteY0" fmla="*/ 2652695 h 2652695"/>
                  <a:gd name="connsiteX1" fmla="*/ 557784 w 6199632"/>
                  <a:gd name="connsiteY1" fmla="*/ 2277791 h 2652695"/>
                  <a:gd name="connsiteX2" fmla="*/ 1143000 w 6199632"/>
                  <a:gd name="connsiteY2" fmla="*/ 1884599 h 2652695"/>
                  <a:gd name="connsiteX3" fmla="*/ 1673352 w 6199632"/>
                  <a:gd name="connsiteY3" fmla="*/ 1573703 h 2652695"/>
                  <a:gd name="connsiteX4" fmla="*/ 2148840 w 6199632"/>
                  <a:gd name="connsiteY4" fmla="*/ 1308527 h 2652695"/>
                  <a:gd name="connsiteX5" fmla="*/ 2843784 w 6199632"/>
                  <a:gd name="connsiteY5" fmla="*/ 988487 h 2652695"/>
                  <a:gd name="connsiteX6" fmla="*/ 3392424 w 6199632"/>
                  <a:gd name="connsiteY6" fmla="*/ 778175 h 2652695"/>
                  <a:gd name="connsiteX7" fmla="*/ 4123944 w 6199632"/>
                  <a:gd name="connsiteY7" fmla="*/ 494711 h 2652695"/>
                  <a:gd name="connsiteX8" fmla="*/ 4133088 w 6199632"/>
                  <a:gd name="connsiteY8" fmla="*/ 494711 h 2652695"/>
                  <a:gd name="connsiteX9" fmla="*/ 4133088 w 6199632"/>
                  <a:gd name="connsiteY9" fmla="*/ 494711 h 2652695"/>
                  <a:gd name="connsiteX10" fmla="*/ 4690872 w 6199632"/>
                  <a:gd name="connsiteY10" fmla="*/ 330119 h 2652695"/>
                  <a:gd name="connsiteX11" fmla="*/ 4782312 w 6199632"/>
                  <a:gd name="connsiteY11" fmla="*/ 293543 h 2652695"/>
                  <a:gd name="connsiteX12" fmla="*/ 4901184 w 6199632"/>
                  <a:gd name="connsiteY12" fmla="*/ 275255 h 2652695"/>
                  <a:gd name="connsiteX13" fmla="*/ 4983480 w 6199632"/>
                  <a:gd name="connsiteY13" fmla="*/ 256967 h 2652695"/>
                  <a:gd name="connsiteX14" fmla="*/ 5266944 w 6199632"/>
                  <a:gd name="connsiteY14" fmla="*/ 202103 h 2652695"/>
                  <a:gd name="connsiteX15" fmla="*/ 5349240 w 6199632"/>
                  <a:gd name="connsiteY15" fmla="*/ 174671 h 2652695"/>
                  <a:gd name="connsiteX16" fmla="*/ 5376672 w 6199632"/>
                  <a:gd name="connsiteY16" fmla="*/ 174671 h 2652695"/>
                  <a:gd name="connsiteX17" fmla="*/ 5952744 w 6199632"/>
                  <a:gd name="connsiteY17" fmla="*/ 28367 h 2652695"/>
                  <a:gd name="connsiteX18" fmla="*/ 6080760 w 6199632"/>
                  <a:gd name="connsiteY18" fmla="*/ 10079 h 2652695"/>
                  <a:gd name="connsiteX19" fmla="*/ 6117336 w 6199632"/>
                  <a:gd name="connsiteY19" fmla="*/ 935 h 2652695"/>
                  <a:gd name="connsiteX20" fmla="*/ 6199632 w 6199632"/>
                  <a:gd name="connsiteY20" fmla="*/ 935 h 2652695"/>
                  <a:gd name="connsiteX21" fmla="*/ 6199632 w 6199632"/>
                  <a:gd name="connsiteY21" fmla="*/ 935 h 2652695"/>
                  <a:gd name="connsiteX22" fmla="*/ 6172200 w 6199632"/>
                  <a:gd name="connsiteY22" fmla="*/ 1070783 h 2652695"/>
                  <a:gd name="connsiteX23" fmla="*/ 5404104 w 6199632"/>
                  <a:gd name="connsiteY23" fmla="*/ 1143935 h 2652695"/>
                  <a:gd name="connsiteX24" fmla="*/ 4727448 w 6199632"/>
                  <a:gd name="connsiteY24" fmla="*/ 1207943 h 2652695"/>
                  <a:gd name="connsiteX25" fmla="*/ 3931920 w 6199632"/>
                  <a:gd name="connsiteY25" fmla="*/ 1326815 h 2652695"/>
                  <a:gd name="connsiteX26" fmla="*/ 3840480 w 6199632"/>
                  <a:gd name="connsiteY26" fmla="*/ 1345103 h 2652695"/>
                  <a:gd name="connsiteX27" fmla="*/ 3730752 w 6199632"/>
                  <a:gd name="connsiteY27" fmla="*/ 1363391 h 2652695"/>
                  <a:gd name="connsiteX28" fmla="*/ 3630168 w 6199632"/>
                  <a:gd name="connsiteY28" fmla="*/ 1381679 h 2652695"/>
                  <a:gd name="connsiteX29" fmla="*/ 3493008 w 6199632"/>
                  <a:gd name="connsiteY29" fmla="*/ 1399967 h 2652695"/>
                  <a:gd name="connsiteX30" fmla="*/ 3429000 w 6199632"/>
                  <a:gd name="connsiteY30" fmla="*/ 1418255 h 2652695"/>
                  <a:gd name="connsiteX31" fmla="*/ 3319272 w 6199632"/>
                  <a:gd name="connsiteY31" fmla="*/ 1436543 h 2652695"/>
                  <a:gd name="connsiteX32" fmla="*/ 3200400 w 6199632"/>
                  <a:gd name="connsiteY32" fmla="*/ 1454831 h 2652695"/>
                  <a:gd name="connsiteX33" fmla="*/ 3172968 w 6199632"/>
                  <a:gd name="connsiteY33" fmla="*/ 1463975 h 2652695"/>
                  <a:gd name="connsiteX34" fmla="*/ 3154680 w 6199632"/>
                  <a:gd name="connsiteY34" fmla="*/ 1491407 h 2652695"/>
                  <a:gd name="connsiteX35" fmla="*/ 3154680 w 6199632"/>
                  <a:gd name="connsiteY35" fmla="*/ 1491407 h 2652695"/>
                  <a:gd name="connsiteX36" fmla="*/ 2414016 w 6199632"/>
                  <a:gd name="connsiteY36" fmla="*/ 1710863 h 2652695"/>
                  <a:gd name="connsiteX37" fmla="*/ 1755648 w 6199632"/>
                  <a:gd name="connsiteY37" fmla="*/ 1930319 h 2652695"/>
                  <a:gd name="connsiteX38" fmla="*/ 1124712 w 6199632"/>
                  <a:gd name="connsiteY38" fmla="*/ 2204639 h 2652695"/>
                  <a:gd name="connsiteX39" fmla="*/ 512064 w 6199632"/>
                  <a:gd name="connsiteY39" fmla="*/ 2478959 h 2652695"/>
                  <a:gd name="connsiteX40" fmla="*/ 0 w 6199632"/>
                  <a:gd name="connsiteY40" fmla="*/ 2652695 h 2652695"/>
                  <a:gd name="connsiteX0" fmla="*/ 0 w 6199632"/>
                  <a:gd name="connsiteY0" fmla="*/ 2652695 h 2652695"/>
                  <a:gd name="connsiteX1" fmla="*/ 557784 w 6199632"/>
                  <a:gd name="connsiteY1" fmla="*/ 2277791 h 2652695"/>
                  <a:gd name="connsiteX2" fmla="*/ 1143000 w 6199632"/>
                  <a:gd name="connsiteY2" fmla="*/ 1884599 h 2652695"/>
                  <a:gd name="connsiteX3" fmla="*/ 1673352 w 6199632"/>
                  <a:gd name="connsiteY3" fmla="*/ 1573703 h 2652695"/>
                  <a:gd name="connsiteX4" fmla="*/ 2148840 w 6199632"/>
                  <a:gd name="connsiteY4" fmla="*/ 1308527 h 2652695"/>
                  <a:gd name="connsiteX5" fmla="*/ 2843784 w 6199632"/>
                  <a:gd name="connsiteY5" fmla="*/ 988487 h 2652695"/>
                  <a:gd name="connsiteX6" fmla="*/ 3392424 w 6199632"/>
                  <a:gd name="connsiteY6" fmla="*/ 778175 h 2652695"/>
                  <a:gd name="connsiteX7" fmla="*/ 4123944 w 6199632"/>
                  <a:gd name="connsiteY7" fmla="*/ 494711 h 2652695"/>
                  <a:gd name="connsiteX8" fmla="*/ 4133088 w 6199632"/>
                  <a:gd name="connsiteY8" fmla="*/ 494711 h 2652695"/>
                  <a:gd name="connsiteX9" fmla="*/ 4133088 w 6199632"/>
                  <a:gd name="connsiteY9" fmla="*/ 494711 h 2652695"/>
                  <a:gd name="connsiteX10" fmla="*/ 4690872 w 6199632"/>
                  <a:gd name="connsiteY10" fmla="*/ 330119 h 2652695"/>
                  <a:gd name="connsiteX11" fmla="*/ 4782312 w 6199632"/>
                  <a:gd name="connsiteY11" fmla="*/ 293543 h 2652695"/>
                  <a:gd name="connsiteX12" fmla="*/ 4901184 w 6199632"/>
                  <a:gd name="connsiteY12" fmla="*/ 275255 h 2652695"/>
                  <a:gd name="connsiteX13" fmla="*/ 4983480 w 6199632"/>
                  <a:gd name="connsiteY13" fmla="*/ 256967 h 2652695"/>
                  <a:gd name="connsiteX14" fmla="*/ 5266944 w 6199632"/>
                  <a:gd name="connsiteY14" fmla="*/ 202103 h 2652695"/>
                  <a:gd name="connsiteX15" fmla="*/ 5349240 w 6199632"/>
                  <a:gd name="connsiteY15" fmla="*/ 174671 h 2652695"/>
                  <a:gd name="connsiteX16" fmla="*/ 5952744 w 6199632"/>
                  <a:gd name="connsiteY16" fmla="*/ 28367 h 2652695"/>
                  <a:gd name="connsiteX17" fmla="*/ 6080760 w 6199632"/>
                  <a:gd name="connsiteY17" fmla="*/ 10079 h 2652695"/>
                  <a:gd name="connsiteX18" fmla="*/ 6117336 w 6199632"/>
                  <a:gd name="connsiteY18" fmla="*/ 935 h 2652695"/>
                  <a:gd name="connsiteX19" fmla="*/ 6199632 w 6199632"/>
                  <a:gd name="connsiteY19" fmla="*/ 935 h 2652695"/>
                  <a:gd name="connsiteX20" fmla="*/ 6199632 w 6199632"/>
                  <a:gd name="connsiteY20" fmla="*/ 935 h 2652695"/>
                  <a:gd name="connsiteX21" fmla="*/ 6172200 w 6199632"/>
                  <a:gd name="connsiteY21" fmla="*/ 1070783 h 2652695"/>
                  <a:gd name="connsiteX22" fmla="*/ 5404104 w 6199632"/>
                  <a:gd name="connsiteY22" fmla="*/ 1143935 h 2652695"/>
                  <a:gd name="connsiteX23" fmla="*/ 4727448 w 6199632"/>
                  <a:gd name="connsiteY23" fmla="*/ 1207943 h 2652695"/>
                  <a:gd name="connsiteX24" fmla="*/ 3931920 w 6199632"/>
                  <a:gd name="connsiteY24" fmla="*/ 1326815 h 2652695"/>
                  <a:gd name="connsiteX25" fmla="*/ 3840480 w 6199632"/>
                  <a:gd name="connsiteY25" fmla="*/ 1345103 h 2652695"/>
                  <a:gd name="connsiteX26" fmla="*/ 3730752 w 6199632"/>
                  <a:gd name="connsiteY26" fmla="*/ 1363391 h 2652695"/>
                  <a:gd name="connsiteX27" fmla="*/ 3630168 w 6199632"/>
                  <a:gd name="connsiteY27" fmla="*/ 1381679 h 2652695"/>
                  <a:gd name="connsiteX28" fmla="*/ 3493008 w 6199632"/>
                  <a:gd name="connsiteY28" fmla="*/ 1399967 h 2652695"/>
                  <a:gd name="connsiteX29" fmla="*/ 3429000 w 6199632"/>
                  <a:gd name="connsiteY29" fmla="*/ 1418255 h 2652695"/>
                  <a:gd name="connsiteX30" fmla="*/ 3319272 w 6199632"/>
                  <a:gd name="connsiteY30" fmla="*/ 1436543 h 2652695"/>
                  <a:gd name="connsiteX31" fmla="*/ 3200400 w 6199632"/>
                  <a:gd name="connsiteY31" fmla="*/ 1454831 h 2652695"/>
                  <a:gd name="connsiteX32" fmla="*/ 3172968 w 6199632"/>
                  <a:gd name="connsiteY32" fmla="*/ 1463975 h 2652695"/>
                  <a:gd name="connsiteX33" fmla="*/ 3154680 w 6199632"/>
                  <a:gd name="connsiteY33" fmla="*/ 1491407 h 2652695"/>
                  <a:gd name="connsiteX34" fmla="*/ 3154680 w 6199632"/>
                  <a:gd name="connsiteY34" fmla="*/ 1491407 h 2652695"/>
                  <a:gd name="connsiteX35" fmla="*/ 2414016 w 6199632"/>
                  <a:gd name="connsiteY35" fmla="*/ 1710863 h 2652695"/>
                  <a:gd name="connsiteX36" fmla="*/ 1755648 w 6199632"/>
                  <a:gd name="connsiteY36" fmla="*/ 1930319 h 2652695"/>
                  <a:gd name="connsiteX37" fmla="*/ 1124712 w 6199632"/>
                  <a:gd name="connsiteY37" fmla="*/ 2204639 h 2652695"/>
                  <a:gd name="connsiteX38" fmla="*/ 512064 w 6199632"/>
                  <a:gd name="connsiteY38" fmla="*/ 2478959 h 2652695"/>
                  <a:gd name="connsiteX39" fmla="*/ 0 w 6199632"/>
                  <a:gd name="connsiteY39" fmla="*/ 2652695 h 2652695"/>
                  <a:gd name="connsiteX0" fmla="*/ 0 w 6199632"/>
                  <a:gd name="connsiteY0" fmla="*/ 2652695 h 2652695"/>
                  <a:gd name="connsiteX1" fmla="*/ 557784 w 6199632"/>
                  <a:gd name="connsiteY1" fmla="*/ 2277791 h 2652695"/>
                  <a:gd name="connsiteX2" fmla="*/ 1143000 w 6199632"/>
                  <a:gd name="connsiteY2" fmla="*/ 1884599 h 2652695"/>
                  <a:gd name="connsiteX3" fmla="*/ 1673352 w 6199632"/>
                  <a:gd name="connsiteY3" fmla="*/ 1573703 h 2652695"/>
                  <a:gd name="connsiteX4" fmla="*/ 2148840 w 6199632"/>
                  <a:gd name="connsiteY4" fmla="*/ 1308527 h 2652695"/>
                  <a:gd name="connsiteX5" fmla="*/ 2843784 w 6199632"/>
                  <a:gd name="connsiteY5" fmla="*/ 988487 h 2652695"/>
                  <a:gd name="connsiteX6" fmla="*/ 3392424 w 6199632"/>
                  <a:gd name="connsiteY6" fmla="*/ 778175 h 2652695"/>
                  <a:gd name="connsiteX7" fmla="*/ 4123944 w 6199632"/>
                  <a:gd name="connsiteY7" fmla="*/ 494711 h 2652695"/>
                  <a:gd name="connsiteX8" fmla="*/ 4133088 w 6199632"/>
                  <a:gd name="connsiteY8" fmla="*/ 494711 h 2652695"/>
                  <a:gd name="connsiteX9" fmla="*/ 4133088 w 6199632"/>
                  <a:gd name="connsiteY9" fmla="*/ 494711 h 2652695"/>
                  <a:gd name="connsiteX10" fmla="*/ 4690872 w 6199632"/>
                  <a:gd name="connsiteY10" fmla="*/ 330119 h 2652695"/>
                  <a:gd name="connsiteX11" fmla="*/ 4782312 w 6199632"/>
                  <a:gd name="connsiteY11" fmla="*/ 293543 h 2652695"/>
                  <a:gd name="connsiteX12" fmla="*/ 4901184 w 6199632"/>
                  <a:gd name="connsiteY12" fmla="*/ 275255 h 2652695"/>
                  <a:gd name="connsiteX13" fmla="*/ 5266944 w 6199632"/>
                  <a:gd name="connsiteY13" fmla="*/ 202103 h 2652695"/>
                  <a:gd name="connsiteX14" fmla="*/ 5349240 w 6199632"/>
                  <a:gd name="connsiteY14" fmla="*/ 174671 h 2652695"/>
                  <a:gd name="connsiteX15" fmla="*/ 5952744 w 6199632"/>
                  <a:gd name="connsiteY15" fmla="*/ 28367 h 2652695"/>
                  <a:gd name="connsiteX16" fmla="*/ 6080760 w 6199632"/>
                  <a:gd name="connsiteY16" fmla="*/ 10079 h 2652695"/>
                  <a:gd name="connsiteX17" fmla="*/ 6117336 w 6199632"/>
                  <a:gd name="connsiteY17" fmla="*/ 935 h 2652695"/>
                  <a:gd name="connsiteX18" fmla="*/ 6199632 w 6199632"/>
                  <a:gd name="connsiteY18" fmla="*/ 935 h 2652695"/>
                  <a:gd name="connsiteX19" fmla="*/ 6199632 w 6199632"/>
                  <a:gd name="connsiteY19" fmla="*/ 935 h 2652695"/>
                  <a:gd name="connsiteX20" fmla="*/ 6172200 w 6199632"/>
                  <a:gd name="connsiteY20" fmla="*/ 1070783 h 2652695"/>
                  <a:gd name="connsiteX21" fmla="*/ 5404104 w 6199632"/>
                  <a:gd name="connsiteY21" fmla="*/ 1143935 h 2652695"/>
                  <a:gd name="connsiteX22" fmla="*/ 4727448 w 6199632"/>
                  <a:gd name="connsiteY22" fmla="*/ 1207943 h 2652695"/>
                  <a:gd name="connsiteX23" fmla="*/ 3931920 w 6199632"/>
                  <a:gd name="connsiteY23" fmla="*/ 1326815 h 2652695"/>
                  <a:gd name="connsiteX24" fmla="*/ 3840480 w 6199632"/>
                  <a:gd name="connsiteY24" fmla="*/ 1345103 h 2652695"/>
                  <a:gd name="connsiteX25" fmla="*/ 3730752 w 6199632"/>
                  <a:gd name="connsiteY25" fmla="*/ 1363391 h 2652695"/>
                  <a:gd name="connsiteX26" fmla="*/ 3630168 w 6199632"/>
                  <a:gd name="connsiteY26" fmla="*/ 1381679 h 2652695"/>
                  <a:gd name="connsiteX27" fmla="*/ 3493008 w 6199632"/>
                  <a:gd name="connsiteY27" fmla="*/ 1399967 h 2652695"/>
                  <a:gd name="connsiteX28" fmla="*/ 3429000 w 6199632"/>
                  <a:gd name="connsiteY28" fmla="*/ 1418255 h 2652695"/>
                  <a:gd name="connsiteX29" fmla="*/ 3319272 w 6199632"/>
                  <a:gd name="connsiteY29" fmla="*/ 1436543 h 2652695"/>
                  <a:gd name="connsiteX30" fmla="*/ 3200400 w 6199632"/>
                  <a:gd name="connsiteY30" fmla="*/ 1454831 h 2652695"/>
                  <a:gd name="connsiteX31" fmla="*/ 3172968 w 6199632"/>
                  <a:gd name="connsiteY31" fmla="*/ 1463975 h 2652695"/>
                  <a:gd name="connsiteX32" fmla="*/ 3154680 w 6199632"/>
                  <a:gd name="connsiteY32" fmla="*/ 1491407 h 2652695"/>
                  <a:gd name="connsiteX33" fmla="*/ 3154680 w 6199632"/>
                  <a:gd name="connsiteY33" fmla="*/ 1491407 h 2652695"/>
                  <a:gd name="connsiteX34" fmla="*/ 2414016 w 6199632"/>
                  <a:gd name="connsiteY34" fmla="*/ 1710863 h 2652695"/>
                  <a:gd name="connsiteX35" fmla="*/ 1755648 w 6199632"/>
                  <a:gd name="connsiteY35" fmla="*/ 1930319 h 2652695"/>
                  <a:gd name="connsiteX36" fmla="*/ 1124712 w 6199632"/>
                  <a:gd name="connsiteY36" fmla="*/ 2204639 h 2652695"/>
                  <a:gd name="connsiteX37" fmla="*/ 512064 w 6199632"/>
                  <a:gd name="connsiteY37" fmla="*/ 2478959 h 2652695"/>
                  <a:gd name="connsiteX38" fmla="*/ 0 w 6199632"/>
                  <a:gd name="connsiteY38" fmla="*/ 2652695 h 2652695"/>
                  <a:gd name="connsiteX0" fmla="*/ 0 w 6199632"/>
                  <a:gd name="connsiteY0" fmla="*/ 2652695 h 2652695"/>
                  <a:gd name="connsiteX1" fmla="*/ 557784 w 6199632"/>
                  <a:gd name="connsiteY1" fmla="*/ 2277791 h 2652695"/>
                  <a:gd name="connsiteX2" fmla="*/ 1143000 w 6199632"/>
                  <a:gd name="connsiteY2" fmla="*/ 1884599 h 2652695"/>
                  <a:gd name="connsiteX3" fmla="*/ 1673352 w 6199632"/>
                  <a:gd name="connsiteY3" fmla="*/ 1573703 h 2652695"/>
                  <a:gd name="connsiteX4" fmla="*/ 2148840 w 6199632"/>
                  <a:gd name="connsiteY4" fmla="*/ 1308527 h 2652695"/>
                  <a:gd name="connsiteX5" fmla="*/ 2843784 w 6199632"/>
                  <a:gd name="connsiteY5" fmla="*/ 988487 h 2652695"/>
                  <a:gd name="connsiteX6" fmla="*/ 3392424 w 6199632"/>
                  <a:gd name="connsiteY6" fmla="*/ 778175 h 2652695"/>
                  <a:gd name="connsiteX7" fmla="*/ 4123944 w 6199632"/>
                  <a:gd name="connsiteY7" fmla="*/ 494711 h 2652695"/>
                  <a:gd name="connsiteX8" fmla="*/ 4133088 w 6199632"/>
                  <a:gd name="connsiteY8" fmla="*/ 494711 h 2652695"/>
                  <a:gd name="connsiteX9" fmla="*/ 4133088 w 6199632"/>
                  <a:gd name="connsiteY9" fmla="*/ 494711 h 2652695"/>
                  <a:gd name="connsiteX10" fmla="*/ 4690872 w 6199632"/>
                  <a:gd name="connsiteY10" fmla="*/ 330119 h 2652695"/>
                  <a:gd name="connsiteX11" fmla="*/ 4782312 w 6199632"/>
                  <a:gd name="connsiteY11" fmla="*/ 293543 h 2652695"/>
                  <a:gd name="connsiteX12" fmla="*/ 5266944 w 6199632"/>
                  <a:gd name="connsiteY12" fmla="*/ 202103 h 2652695"/>
                  <a:gd name="connsiteX13" fmla="*/ 5349240 w 6199632"/>
                  <a:gd name="connsiteY13" fmla="*/ 174671 h 2652695"/>
                  <a:gd name="connsiteX14" fmla="*/ 5952744 w 6199632"/>
                  <a:gd name="connsiteY14" fmla="*/ 28367 h 2652695"/>
                  <a:gd name="connsiteX15" fmla="*/ 6080760 w 6199632"/>
                  <a:gd name="connsiteY15" fmla="*/ 10079 h 2652695"/>
                  <a:gd name="connsiteX16" fmla="*/ 6117336 w 6199632"/>
                  <a:gd name="connsiteY16" fmla="*/ 935 h 2652695"/>
                  <a:gd name="connsiteX17" fmla="*/ 6199632 w 6199632"/>
                  <a:gd name="connsiteY17" fmla="*/ 935 h 2652695"/>
                  <a:gd name="connsiteX18" fmla="*/ 6199632 w 6199632"/>
                  <a:gd name="connsiteY18" fmla="*/ 935 h 2652695"/>
                  <a:gd name="connsiteX19" fmla="*/ 6172200 w 6199632"/>
                  <a:gd name="connsiteY19" fmla="*/ 1070783 h 2652695"/>
                  <a:gd name="connsiteX20" fmla="*/ 5404104 w 6199632"/>
                  <a:gd name="connsiteY20" fmla="*/ 1143935 h 2652695"/>
                  <a:gd name="connsiteX21" fmla="*/ 4727448 w 6199632"/>
                  <a:gd name="connsiteY21" fmla="*/ 1207943 h 2652695"/>
                  <a:gd name="connsiteX22" fmla="*/ 3931920 w 6199632"/>
                  <a:gd name="connsiteY22" fmla="*/ 1326815 h 2652695"/>
                  <a:gd name="connsiteX23" fmla="*/ 3840480 w 6199632"/>
                  <a:gd name="connsiteY23" fmla="*/ 1345103 h 2652695"/>
                  <a:gd name="connsiteX24" fmla="*/ 3730752 w 6199632"/>
                  <a:gd name="connsiteY24" fmla="*/ 1363391 h 2652695"/>
                  <a:gd name="connsiteX25" fmla="*/ 3630168 w 6199632"/>
                  <a:gd name="connsiteY25" fmla="*/ 1381679 h 2652695"/>
                  <a:gd name="connsiteX26" fmla="*/ 3493008 w 6199632"/>
                  <a:gd name="connsiteY26" fmla="*/ 1399967 h 2652695"/>
                  <a:gd name="connsiteX27" fmla="*/ 3429000 w 6199632"/>
                  <a:gd name="connsiteY27" fmla="*/ 1418255 h 2652695"/>
                  <a:gd name="connsiteX28" fmla="*/ 3319272 w 6199632"/>
                  <a:gd name="connsiteY28" fmla="*/ 1436543 h 2652695"/>
                  <a:gd name="connsiteX29" fmla="*/ 3200400 w 6199632"/>
                  <a:gd name="connsiteY29" fmla="*/ 1454831 h 2652695"/>
                  <a:gd name="connsiteX30" fmla="*/ 3172968 w 6199632"/>
                  <a:gd name="connsiteY30" fmla="*/ 1463975 h 2652695"/>
                  <a:gd name="connsiteX31" fmla="*/ 3154680 w 6199632"/>
                  <a:gd name="connsiteY31" fmla="*/ 1491407 h 2652695"/>
                  <a:gd name="connsiteX32" fmla="*/ 3154680 w 6199632"/>
                  <a:gd name="connsiteY32" fmla="*/ 1491407 h 2652695"/>
                  <a:gd name="connsiteX33" fmla="*/ 2414016 w 6199632"/>
                  <a:gd name="connsiteY33" fmla="*/ 1710863 h 2652695"/>
                  <a:gd name="connsiteX34" fmla="*/ 1755648 w 6199632"/>
                  <a:gd name="connsiteY34" fmla="*/ 1930319 h 2652695"/>
                  <a:gd name="connsiteX35" fmla="*/ 1124712 w 6199632"/>
                  <a:gd name="connsiteY35" fmla="*/ 2204639 h 2652695"/>
                  <a:gd name="connsiteX36" fmla="*/ 512064 w 6199632"/>
                  <a:gd name="connsiteY36" fmla="*/ 2478959 h 2652695"/>
                  <a:gd name="connsiteX37" fmla="*/ 0 w 6199632"/>
                  <a:gd name="connsiteY37" fmla="*/ 2652695 h 2652695"/>
                  <a:gd name="connsiteX0" fmla="*/ 0 w 6199632"/>
                  <a:gd name="connsiteY0" fmla="*/ 2652695 h 2652695"/>
                  <a:gd name="connsiteX1" fmla="*/ 557784 w 6199632"/>
                  <a:gd name="connsiteY1" fmla="*/ 2277791 h 2652695"/>
                  <a:gd name="connsiteX2" fmla="*/ 1143000 w 6199632"/>
                  <a:gd name="connsiteY2" fmla="*/ 1884599 h 2652695"/>
                  <a:gd name="connsiteX3" fmla="*/ 1673352 w 6199632"/>
                  <a:gd name="connsiteY3" fmla="*/ 1573703 h 2652695"/>
                  <a:gd name="connsiteX4" fmla="*/ 2148840 w 6199632"/>
                  <a:gd name="connsiteY4" fmla="*/ 1308527 h 2652695"/>
                  <a:gd name="connsiteX5" fmla="*/ 2843784 w 6199632"/>
                  <a:gd name="connsiteY5" fmla="*/ 988487 h 2652695"/>
                  <a:gd name="connsiteX6" fmla="*/ 3392424 w 6199632"/>
                  <a:gd name="connsiteY6" fmla="*/ 778175 h 2652695"/>
                  <a:gd name="connsiteX7" fmla="*/ 4123944 w 6199632"/>
                  <a:gd name="connsiteY7" fmla="*/ 494711 h 2652695"/>
                  <a:gd name="connsiteX8" fmla="*/ 4133088 w 6199632"/>
                  <a:gd name="connsiteY8" fmla="*/ 494711 h 2652695"/>
                  <a:gd name="connsiteX9" fmla="*/ 4133088 w 6199632"/>
                  <a:gd name="connsiteY9" fmla="*/ 494711 h 2652695"/>
                  <a:gd name="connsiteX10" fmla="*/ 4690872 w 6199632"/>
                  <a:gd name="connsiteY10" fmla="*/ 330119 h 2652695"/>
                  <a:gd name="connsiteX11" fmla="*/ 5266944 w 6199632"/>
                  <a:gd name="connsiteY11" fmla="*/ 202103 h 2652695"/>
                  <a:gd name="connsiteX12" fmla="*/ 5349240 w 6199632"/>
                  <a:gd name="connsiteY12" fmla="*/ 174671 h 2652695"/>
                  <a:gd name="connsiteX13" fmla="*/ 5952744 w 6199632"/>
                  <a:gd name="connsiteY13" fmla="*/ 28367 h 2652695"/>
                  <a:gd name="connsiteX14" fmla="*/ 6080760 w 6199632"/>
                  <a:gd name="connsiteY14" fmla="*/ 10079 h 2652695"/>
                  <a:gd name="connsiteX15" fmla="*/ 6117336 w 6199632"/>
                  <a:gd name="connsiteY15" fmla="*/ 935 h 2652695"/>
                  <a:gd name="connsiteX16" fmla="*/ 6199632 w 6199632"/>
                  <a:gd name="connsiteY16" fmla="*/ 935 h 2652695"/>
                  <a:gd name="connsiteX17" fmla="*/ 6199632 w 6199632"/>
                  <a:gd name="connsiteY17" fmla="*/ 935 h 2652695"/>
                  <a:gd name="connsiteX18" fmla="*/ 6172200 w 6199632"/>
                  <a:gd name="connsiteY18" fmla="*/ 1070783 h 2652695"/>
                  <a:gd name="connsiteX19" fmla="*/ 5404104 w 6199632"/>
                  <a:gd name="connsiteY19" fmla="*/ 1143935 h 2652695"/>
                  <a:gd name="connsiteX20" fmla="*/ 4727448 w 6199632"/>
                  <a:gd name="connsiteY20" fmla="*/ 1207943 h 2652695"/>
                  <a:gd name="connsiteX21" fmla="*/ 3931920 w 6199632"/>
                  <a:gd name="connsiteY21" fmla="*/ 1326815 h 2652695"/>
                  <a:gd name="connsiteX22" fmla="*/ 3840480 w 6199632"/>
                  <a:gd name="connsiteY22" fmla="*/ 1345103 h 2652695"/>
                  <a:gd name="connsiteX23" fmla="*/ 3730752 w 6199632"/>
                  <a:gd name="connsiteY23" fmla="*/ 1363391 h 2652695"/>
                  <a:gd name="connsiteX24" fmla="*/ 3630168 w 6199632"/>
                  <a:gd name="connsiteY24" fmla="*/ 1381679 h 2652695"/>
                  <a:gd name="connsiteX25" fmla="*/ 3493008 w 6199632"/>
                  <a:gd name="connsiteY25" fmla="*/ 1399967 h 2652695"/>
                  <a:gd name="connsiteX26" fmla="*/ 3429000 w 6199632"/>
                  <a:gd name="connsiteY26" fmla="*/ 1418255 h 2652695"/>
                  <a:gd name="connsiteX27" fmla="*/ 3319272 w 6199632"/>
                  <a:gd name="connsiteY27" fmla="*/ 1436543 h 2652695"/>
                  <a:gd name="connsiteX28" fmla="*/ 3200400 w 6199632"/>
                  <a:gd name="connsiteY28" fmla="*/ 1454831 h 2652695"/>
                  <a:gd name="connsiteX29" fmla="*/ 3172968 w 6199632"/>
                  <a:gd name="connsiteY29" fmla="*/ 1463975 h 2652695"/>
                  <a:gd name="connsiteX30" fmla="*/ 3154680 w 6199632"/>
                  <a:gd name="connsiteY30" fmla="*/ 1491407 h 2652695"/>
                  <a:gd name="connsiteX31" fmla="*/ 3154680 w 6199632"/>
                  <a:gd name="connsiteY31" fmla="*/ 1491407 h 2652695"/>
                  <a:gd name="connsiteX32" fmla="*/ 2414016 w 6199632"/>
                  <a:gd name="connsiteY32" fmla="*/ 1710863 h 2652695"/>
                  <a:gd name="connsiteX33" fmla="*/ 1755648 w 6199632"/>
                  <a:gd name="connsiteY33" fmla="*/ 1930319 h 2652695"/>
                  <a:gd name="connsiteX34" fmla="*/ 1124712 w 6199632"/>
                  <a:gd name="connsiteY34" fmla="*/ 2204639 h 2652695"/>
                  <a:gd name="connsiteX35" fmla="*/ 512064 w 6199632"/>
                  <a:gd name="connsiteY35" fmla="*/ 2478959 h 2652695"/>
                  <a:gd name="connsiteX36" fmla="*/ 0 w 6199632"/>
                  <a:gd name="connsiteY36" fmla="*/ 2652695 h 2652695"/>
                  <a:gd name="connsiteX0" fmla="*/ 0 w 6199632"/>
                  <a:gd name="connsiteY0" fmla="*/ 2652695 h 2652695"/>
                  <a:gd name="connsiteX1" fmla="*/ 557784 w 6199632"/>
                  <a:gd name="connsiteY1" fmla="*/ 2277791 h 2652695"/>
                  <a:gd name="connsiteX2" fmla="*/ 1143000 w 6199632"/>
                  <a:gd name="connsiteY2" fmla="*/ 1884599 h 2652695"/>
                  <a:gd name="connsiteX3" fmla="*/ 1673352 w 6199632"/>
                  <a:gd name="connsiteY3" fmla="*/ 1573703 h 2652695"/>
                  <a:gd name="connsiteX4" fmla="*/ 2148840 w 6199632"/>
                  <a:gd name="connsiteY4" fmla="*/ 1308527 h 2652695"/>
                  <a:gd name="connsiteX5" fmla="*/ 2843784 w 6199632"/>
                  <a:gd name="connsiteY5" fmla="*/ 988487 h 2652695"/>
                  <a:gd name="connsiteX6" fmla="*/ 3392424 w 6199632"/>
                  <a:gd name="connsiteY6" fmla="*/ 778175 h 2652695"/>
                  <a:gd name="connsiteX7" fmla="*/ 4123944 w 6199632"/>
                  <a:gd name="connsiteY7" fmla="*/ 494711 h 2652695"/>
                  <a:gd name="connsiteX8" fmla="*/ 4133088 w 6199632"/>
                  <a:gd name="connsiteY8" fmla="*/ 494711 h 2652695"/>
                  <a:gd name="connsiteX9" fmla="*/ 4133088 w 6199632"/>
                  <a:gd name="connsiteY9" fmla="*/ 494711 h 2652695"/>
                  <a:gd name="connsiteX10" fmla="*/ 4690872 w 6199632"/>
                  <a:gd name="connsiteY10" fmla="*/ 330119 h 2652695"/>
                  <a:gd name="connsiteX11" fmla="*/ 5266944 w 6199632"/>
                  <a:gd name="connsiteY11" fmla="*/ 202103 h 2652695"/>
                  <a:gd name="connsiteX12" fmla="*/ 5349240 w 6199632"/>
                  <a:gd name="connsiteY12" fmla="*/ 174671 h 2652695"/>
                  <a:gd name="connsiteX13" fmla="*/ 5952744 w 6199632"/>
                  <a:gd name="connsiteY13" fmla="*/ 28367 h 2652695"/>
                  <a:gd name="connsiteX14" fmla="*/ 6080760 w 6199632"/>
                  <a:gd name="connsiteY14" fmla="*/ 10079 h 2652695"/>
                  <a:gd name="connsiteX15" fmla="*/ 6117336 w 6199632"/>
                  <a:gd name="connsiteY15" fmla="*/ 935 h 2652695"/>
                  <a:gd name="connsiteX16" fmla="*/ 6199632 w 6199632"/>
                  <a:gd name="connsiteY16" fmla="*/ 935 h 2652695"/>
                  <a:gd name="connsiteX17" fmla="*/ 6199632 w 6199632"/>
                  <a:gd name="connsiteY17" fmla="*/ 935 h 2652695"/>
                  <a:gd name="connsiteX18" fmla="*/ 6172200 w 6199632"/>
                  <a:gd name="connsiteY18" fmla="*/ 1070783 h 2652695"/>
                  <a:gd name="connsiteX19" fmla="*/ 5404104 w 6199632"/>
                  <a:gd name="connsiteY19" fmla="*/ 1143935 h 2652695"/>
                  <a:gd name="connsiteX20" fmla="*/ 4727448 w 6199632"/>
                  <a:gd name="connsiteY20" fmla="*/ 1207943 h 2652695"/>
                  <a:gd name="connsiteX21" fmla="*/ 3931920 w 6199632"/>
                  <a:gd name="connsiteY21" fmla="*/ 1326815 h 2652695"/>
                  <a:gd name="connsiteX22" fmla="*/ 3840480 w 6199632"/>
                  <a:gd name="connsiteY22" fmla="*/ 1345103 h 2652695"/>
                  <a:gd name="connsiteX23" fmla="*/ 3730752 w 6199632"/>
                  <a:gd name="connsiteY23" fmla="*/ 1363391 h 2652695"/>
                  <a:gd name="connsiteX24" fmla="*/ 3630168 w 6199632"/>
                  <a:gd name="connsiteY24" fmla="*/ 1381679 h 2652695"/>
                  <a:gd name="connsiteX25" fmla="*/ 3493008 w 6199632"/>
                  <a:gd name="connsiteY25" fmla="*/ 1399967 h 2652695"/>
                  <a:gd name="connsiteX26" fmla="*/ 3429000 w 6199632"/>
                  <a:gd name="connsiteY26" fmla="*/ 1418255 h 2652695"/>
                  <a:gd name="connsiteX27" fmla="*/ 3319272 w 6199632"/>
                  <a:gd name="connsiteY27" fmla="*/ 1436543 h 2652695"/>
                  <a:gd name="connsiteX28" fmla="*/ 3200400 w 6199632"/>
                  <a:gd name="connsiteY28" fmla="*/ 1454831 h 2652695"/>
                  <a:gd name="connsiteX29" fmla="*/ 3172968 w 6199632"/>
                  <a:gd name="connsiteY29" fmla="*/ 1463975 h 2652695"/>
                  <a:gd name="connsiteX30" fmla="*/ 3154680 w 6199632"/>
                  <a:gd name="connsiteY30" fmla="*/ 1491407 h 2652695"/>
                  <a:gd name="connsiteX31" fmla="*/ 2414016 w 6199632"/>
                  <a:gd name="connsiteY31" fmla="*/ 1710863 h 2652695"/>
                  <a:gd name="connsiteX32" fmla="*/ 1755648 w 6199632"/>
                  <a:gd name="connsiteY32" fmla="*/ 1930319 h 2652695"/>
                  <a:gd name="connsiteX33" fmla="*/ 1124712 w 6199632"/>
                  <a:gd name="connsiteY33" fmla="*/ 2204639 h 2652695"/>
                  <a:gd name="connsiteX34" fmla="*/ 512064 w 6199632"/>
                  <a:gd name="connsiteY34" fmla="*/ 2478959 h 2652695"/>
                  <a:gd name="connsiteX35" fmla="*/ 0 w 6199632"/>
                  <a:gd name="connsiteY35" fmla="*/ 2652695 h 2652695"/>
                  <a:gd name="connsiteX0" fmla="*/ 0 w 6199632"/>
                  <a:gd name="connsiteY0" fmla="*/ 2652695 h 2652695"/>
                  <a:gd name="connsiteX1" fmla="*/ 557784 w 6199632"/>
                  <a:gd name="connsiteY1" fmla="*/ 2277791 h 2652695"/>
                  <a:gd name="connsiteX2" fmla="*/ 1143000 w 6199632"/>
                  <a:gd name="connsiteY2" fmla="*/ 1884599 h 2652695"/>
                  <a:gd name="connsiteX3" fmla="*/ 1673352 w 6199632"/>
                  <a:gd name="connsiteY3" fmla="*/ 1573703 h 2652695"/>
                  <a:gd name="connsiteX4" fmla="*/ 2148840 w 6199632"/>
                  <a:gd name="connsiteY4" fmla="*/ 1308527 h 2652695"/>
                  <a:gd name="connsiteX5" fmla="*/ 2843784 w 6199632"/>
                  <a:gd name="connsiteY5" fmla="*/ 988487 h 2652695"/>
                  <a:gd name="connsiteX6" fmla="*/ 3392424 w 6199632"/>
                  <a:gd name="connsiteY6" fmla="*/ 778175 h 2652695"/>
                  <a:gd name="connsiteX7" fmla="*/ 4123944 w 6199632"/>
                  <a:gd name="connsiteY7" fmla="*/ 494711 h 2652695"/>
                  <a:gd name="connsiteX8" fmla="*/ 4133088 w 6199632"/>
                  <a:gd name="connsiteY8" fmla="*/ 494711 h 2652695"/>
                  <a:gd name="connsiteX9" fmla="*/ 4133088 w 6199632"/>
                  <a:gd name="connsiteY9" fmla="*/ 494711 h 2652695"/>
                  <a:gd name="connsiteX10" fmla="*/ 4690872 w 6199632"/>
                  <a:gd name="connsiteY10" fmla="*/ 330119 h 2652695"/>
                  <a:gd name="connsiteX11" fmla="*/ 5266944 w 6199632"/>
                  <a:gd name="connsiteY11" fmla="*/ 202103 h 2652695"/>
                  <a:gd name="connsiteX12" fmla="*/ 5349240 w 6199632"/>
                  <a:gd name="connsiteY12" fmla="*/ 174671 h 2652695"/>
                  <a:gd name="connsiteX13" fmla="*/ 5952744 w 6199632"/>
                  <a:gd name="connsiteY13" fmla="*/ 28367 h 2652695"/>
                  <a:gd name="connsiteX14" fmla="*/ 6080760 w 6199632"/>
                  <a:gd name="connsiteY14" fmla="*/ 10079 h 2652695"/>
                  <a:gd name="connsiteX15" fmla="*/ 6117336 w 6199632"/>
                  <a:gd name="connsiteY15" fmla="*/ 935 h 2652695"/>
                  <a:gd name="connsiteX16" fmla="*/ 6199632 w 6199632"/>
                  <a:gd name="connsiteY16" fmla="*/ 935 h 2652695"/>
                  <a:gd name="connsiteX17" fmla="*/ 6199632 w 6199632"/>
                  <a:gd name="connsiteY17" fmla="*/ 935 h 2652695"/>
                  <a:gd name="connsiteX18" fmla="*/ 6172200 w 6199632"/>
                  <a:gd name="connsiteY18" fmla="*/ 1070783 h 2652695"/>
                  <a:gd name="connsiteX19" fmla="*/ 5404104 w 6199632"/>
                  <a:gd name="connsiteY19" fmla="*/ 1143935 h 2652695"/>
                  <a:gd name="connsiteX20" fmla="*/ 4727448 w 6199632"/>
                  <a:gd name="connsiteY20" fmla="*/ 1207943 h 2652695"/>
                  <a:gd name="connsiteX21" fmla="*/ 3931920 w 6199632"/>
                  <a:gd name="connsiteY21" fmla="*/ 1326815 h 2652695"/>
                  <a:gd name="connsiteX22" fmla="*/ 3840480 w 6199632"/>
                  <a:gd name="connsiteY22" fmla="*/ 1345103 h 2652695"/>
                  <a:gd name="connsiteX23" fmla="*/ 3730752 w 6199632"/>
                  <a:gd name="connsiteY23" fmla="*/ 1363391 h 2652695"/>
                  <a:gd name="connsiteX24" fmla="*/ 3630168 w 6199632"/>
                  <a:gd name="connsiteY24" fmla="*/ 1381679 h 2652695"/>
                  <a:gd name="connsiteX25" fmla="*/ 3493008 w 6199632"/>
                  <a:gd name="connsiteY25" fmla="*/ 1399967 h 2652695"/>
                  <a:gd name="connsiteX26" fmla="*/ 3429000 w 6199632"/>
                  <a:gd name="connsiteY26" fmla="*/ 1418255 h 2652695"/>
                  <a:gd name="connsiteX27" fmla="*/ 3319272 w 6199632"/>
                  <a:gd name="connsiteY27" fmla="*/ 1436543 h 2652695"/>
                  <a:gd name="connsiteX28" fmla="*/ 3172968 w 6199632"/>
                  <a:gd name="connsiteY28" fmla="*/ 1463975 h 2652695"/>
                  <a:gd name="connsiteX29" fmla="*/ 3154680 w 6199632"/>
                  <a:gd name="connsiteY29" fmla="*/ 1491407 h 2652695"/>
                  <a:gd name="connsiteX30" fmla="*/ 2414016 w 6199632"/>
                  <a:gd name="connsiteY30" fmla="*/ 1710863 h 2652695"/>
                  <a:gd name="connsiteX31" fmla="*/ 1755648 w 6199632"/>
                  <a:gd name="connsiteY31" fmla="*/ 1930319 h 2652695"/>
                  <a:gd name="connsiteX32" fmla="*/ 1124712 w 6199632"/>
                  <a:gd name="connsiteY32" fmla="*/ 2204639 h 2652695"/>
                  <a:gd name="connsiteX33" fmla="*/ 512064 w 6199632"/>
                  <a:gd name="connsiteY33" fmla="*/ 2478959 h 2652695"/>
                  <a:gd name="connsiteX34" fmla="*/ 0 w 6199632"/>
                  <a:gd name="connsiteY34" fmla="*/ 2652695 h 2652695"/>
                  <a:gd name="connsiteX0" fmla="*/ 0 w 6199632"/>
                  <a:gd name="connsiteY0" fmla="*/ 2652695 h 2652695"/>
                  <a:gd name="connsiteX1" fmla="*/ 557784 w 6199632"/>
                  <a:gd name="connsiteY1" fmla="*/ 2277791 h 2652695"/>
                  <a:gd name="connsiteX2" fmla="*/ 1143000 w 6199632"/>
                  <a:gd name="connsiteY2" fmla="*/ 1884599 h 2652695"/>
                  <a:gd name="connsiteX3" fmla="*/ 1673352 w 6199632"/>
                  <a:gd name="connsiteY3" fmla="*/ 1573703 h 2652695"/>
                  <a:gd name="connsiteX4" fmla="*/ 2148840 w 6199632"/>
                  <a:gd name="connsiteY4" fmla="*/ 1308527 h 2652695"/>
                  <a:gd name="connsiteX5" fmla="*/ 2843784 w 6199632"/>
                  <a:gd name="connsiteY5" fmla="*/ 988487 h 2652695"/>
                  <a:gd name="connsiteX6" fmla="*/ 3392424 w 6199632"/>
                  <a:gd name="connsiteY6" fmla="*/ 778175 h 2652695"/>
                  <a:gd name="connsiteX7" fmla="*/ 4123944 w 6199632"/>
                  <a:gd name="connsiteY7" fmla="*/ 494711 h 2652695"/>
                  <a:gd name="connsiteX8" fmla="*/ 4133088 w 6199632"/>
                  <a:gd name="connsiteY8" fmla="*/ 494711 h 2652695"/>
                  <a:gd name="connsiteX9" fmla="*/ 4133088 w 6199632"/>
                  <a:gd name="connsiteY9" fmla="*/ 494711 h 2652695"/>
                  <a:gd name="connsiteX10" fmla="*/ 4690872 w 6199632"/>
                  <a:gd name="connsiteY10" fmla="*/ 330119 h 2652695"/>
                  <a:gd name="connsiteX11" fmla="*/ 5266944 w 6199632"/>
                  <a:gd name="connsiteY11" fmla="*/ 202103 h 2652695"/>
                  <a:gd name="connsiteX12" fmla="*/ 5349240 w 6199632"/>
                  <a:gd name="connsiteY12" fmla="*/ 174671 h 2652695"/>
                  <a:gd name="connsiteX13" fmla="*/ 5952744 w 6199632"/>
                  <a:gd name="connsiteY13" fmla="*/ 28367 h 2652695"/>
                  <a:gd name="connsiteX14" fmla="*/ 6080760 w 6199632"/>
                  <a:gd name="connsiteY14" fmla="*/ 10079 h 2652695"/>
                  <a:gd name="connsiteX15" fmla="*/ 6117336 w 6199632"/>
                  <a:gd name="connsiteY15" fmla="*/ 935 h 2652695"/>
                  <a:gd name="connsiteX16" fmla="*/ 6199632 w 6199632"/>
                  <a:gd name="connsiteY16" fmla="*/ 935 h 2652695"/>
                  <a:gd name="connsiteX17" fmla="*/ 6199632 w 6199632"/>
                  <a:gd name="connsiteY17" fmla="*/ 935 h 2652695"/>
                  <a:gd name="connsiteX18" fmla="*/ 6172200 w 6199632"/>
                  <a:gd name="connsiteY18" fmla="*/ 1070783 h 2652695"/>
                  <a:gd name="connsiteX19" fmla="*/ 5404104 w 6199632"/>
                  <a:gd name="connsiteY19" fmla="*/ 1143935 h 2652695"/>
                  <a:gd name="connsiteX20" fmla="*/ 4727448 w 6199632"/>
                  <a:gd name="connsiteY20" fmla="*/ 1207943 h 2652695"/>
                  <a:gd name="connsiteX21" fmla="*/ 3931920 w 6199632"/>
                  <a:gd name="connsiteY21" fmla="*/ 1326815 h 2652695"/>
                  <a:gd name="connsiteX22" fmla="*/ 3840480 w 6199632"/>
                  <a:gd name="connsiteY22" fmla="*/ 1345103 h 2652695"/>
                  <a:gd name="connsiteX23" fmla="*/ 3730752 w 6199632"/>
                  <a:gd name="connsiteY23" fmla="*/ 1363391 h 2652695"/>
                  <a:gd name="connsiteX24" fmla="*/ 3630168 w 6199632"/>
                  <a:gd name="connsiteY24" fmla="*/ 1381679 h 2652695"/>
                  <a:gd name="connsiteX25" fmla="*/ 3493008 w 6199632"/>
                  <a:gd name="connsiteY25" fmla="*/ 1399967 h 2652695"/>
                  <a:gd name="connsiteX26" fmla="*/ 3429000 w 6199632"/>
                  <a:gd name="connsiteY26" fmla="*/ 1418255 h 2652695"/>
                  <a:gd name="connsiteX27" fmla="*/ 3172968 w 6199632"/>
                  <a:gd name="connsiteY27" fmla="*/ 1463975 h 2652695"/>
                  <a:gd name="connsiteX28" fmla="*/ 3154680 w 6199632"/>
                  <a:gd name="connsiteY28" fmla="*/ 1491407 h 2652695"/>
                  <a:gd name="connsiteX29" fmla="*/ 2414016 w 6199632"/>
                  <a:gd name="connsiteY29" fmla="*/ 1710863 h 2652695"/>
                  <a:gd name="connsiteX30" fmla="*/ 1755648 w 6199632"/>
                  <a:gd name="connsiteY30" fmla="*/ 1930319 h 2652695"/>
                  <a:gd name="connsiteX31" fmla="*/ 1124712 w 6199632"/>
                  <a:gd name="connsiteY31" fmla="*/ 2204639 h 2652695"/>
                  <a:gd name="connsiteX32" fmla="*/ 512064 w 6199632"/>
                  <a:gd name="connsiteY32" fmla="*/ 2478959 h 2652695"/>
                  <a:gd name="connsiteX33" fmla="*/ 0 w 6199632"/>
                  <a:gd name="connsiteY33" fmla="*/ 2652695 h 2652695"/>
                  <a:gd name="connsiteX0" fmla="*/ 0 w 6199632"/>
                  <a:gd name="connsiteY0" fmla="*/ 2652695 h 2652695"/>
                  <a:gd name="connsiteX1" fmla="*/ 557784 w 6199632"/>
                  <a:gd name="connsiteY1" fmla="*/ 2277791 h 2652695"/>
                  <a:gd name="connsiteX2" fmla="*/ 1143000 w 6199632"/>
                  <a:gd name="connsiteY2" fmla="*/ 1884599 h 2652695"/>
                  <a:gd name="connsiteX3" fmla="*/ 1673352 w 6199632"/>
                  <a:gd name="connsiteY3" fmla="*/ 1573703 h 2652695"/>
                  <a:gd name="connsiteX4" fmla="*/ 2148840 w 6199632"/>
                  <a:gd name="connsiteY4" fmla="*/ 1308527 h 2652695"/>
                  <a:gd name="connsiteX5" fmla="*/ 2843784 w 6199632"/>
                  <a:gd name="connsiteY5" fmla="*/ 988487 h 2652695"/>
                  <a:gd name="connsiteX6" fmla="*/ 3392424 w 6199632"/>
                  <a:gd name="connsiteY6" fmla="*/ 778175 h 2652695"/>
                  <a:gd name="connsiteX7" fmla="*/ 4123944 w 6199632"/>
                  <a:gd name="connsiteY7" fmla="*/ 494711 h 2652695"/>
                  <a:gd name="connsiteX8" fmla="*/ 4133088 w 6199632"/>
                  <a:gd name="connsiteY8" fmla="*/ 494711 h 2652695"/>
                  <a:gd name="connsiteX9" fmla="*/ 4133088 w 6199632"/>
                  <a:gd name="connsiteY9" fmla="*/ 494711 h 2652695"/>
                  <a:gd name="connsiteX10" fmla="*/ 4690872 w 6199632"/>
                  <a:gd name="connsiteY10" fmla="*/ 330119 h 2652695"/>
                  <a:gd name="connsiteX11" fmla="*/ 5266944 w 6199632"/>
                  <a:gd name="connsiteY11" fmla="*/ 202103 h 2652695"/>
                  <a:gd name="connsiteX12" fmla="*/ 5349240 w 6199632"/>
                  <a:gd name="connsiteY12" fmla="*/ 174671 h 2652695"/>
                  <a:gd name="connsiteX13" fmla="*/ 5952744 w 6199632"/>
                  <a:gd name="connsiteY13" fmla="*/ 28367 h 2652695"/>
                  <a:gd name="connsiteX14" fmla="*/ 6080760 w 6199632"/>
                  <a:gd name="connsiteY14" fmla="*/ 10079 h 2652695"/>
                  <a:gd name="connsiteX15" fmla="*/ 6117336 w 6199632"/>
                  <a:gd name="connsiteY15" fmla="*/ 935 h 2652695"/>
                  <a:gd name="connsiteX16" fmla="*/ 6199632 w 6199632"/>
                  <a:gd name="connsiteY16" fmla="*/ 935 h 2652695"/>
                  <a:gd name="connsiteX17" fmla="*/ 6199632 w 6199632"/>
                  <a:gd name="connsiteY17" fmla="*/ 935 h 2652695"/>
                  <a:gd name="connsiteX18" fmla="*/ 6172200 w 6199632"/>
                  <a:gd name="connsiteY18" fmla="*/ 1070783 h 2652695"/>
                  <a:gd name="connsiteX19" fmla="*/ 5404104 w 6199632"/>
                  <a:gd name="connsiteY19" fmla="*/ 1143935 h 2652695"/>
                  <a:gd name="connsiteX20" fmla="*/ 4727448 w 6199632"/>
                  <a:gd name="connsiteY20" fmla="*/ 1207943 h 2652695"/>
                  <a:gd name="connsiteX21" fmla="*/ 3931920 w 6199632"/>
                  <a:gd name="connsiteY21" fmla="*/ 1326815 h 2652695"/>
                  <a:gd name="connsiteX22" fmla="*/ 3840480 w 6199632"/>
                  <a:gd name="connsiteY22" fmla="*/ 1345103 h 2652695"/>
                  <a:gd name="connsiteX23" fmla="*/ 3730752 w 6199632"/>
                  <a:gd name="connsiteY23" fmla="*/ 1363391 h 2652695"/>
                  <a:gd name="connsiteX24" fmla="*/ 3630168 w 6199632"/>
                  <a:gd name="connsiteY24" fmla="*/ 1381679 h 2652695"/>
                  <a:gd name="connsiteX25" fmla="*/ 3429000 w 6199632"/>
                  <a:gd name="connsiteY25" fmla="*/ 1418255 h 2652695"/>
                  <a:gd name="connsiteX26" fmla="*/ 3172968 w 6199632"/>
                  <a:gd name="connsiteY26" fmla="*/ 1463975 h 2652695"/>
                  <a:gd name="connsiteX27" fmla="*/ 3154680 w 6199632"/>
                  <a:gd name="connsiteY27" fmla="*/ 1491407 h 2652695"/>
                  <a:gd name="connsiteX28" fmla="*/ 2414016 w 6199632"/>
                  <a:gd name="connsiteY28" fmla="*/ 1710863 h 2652695"/>
                  <a:gd name="connsiteX29" fmla="*/ 1755648 w 6199632"/>
                  <a:gd name="connsiteY29" fmla="*/ 1930319 h 2652695"/>
                  <a:gd name="connsiteX30" fmla="*/ 1124712 w 6199632"/>
                  <a:gd name="connsiteY30" fmla="*/ 2204639 h 2652695"/>
                  <a:gd name="connsiteX31" fmla="*/ 512064 w 6199632"/>
                  <a:gd name="connsiteY31" fmla="*/ 2478959 h 2652695"/>
                  <a:gd name="connsiteX32" fmla="*/ 0 w 6199632"/>
                  <a:gd name="connsiteY32" fmla="*/ 2652695 h 2652695"/>
                  <a:gd name="connsiteX0" fmla="*/ 0 w 6199632"/>
                  <a:gd name="connsiteY0" fmla="*/ 2652695 h 2652695"/>
                  <a:gd name="connsiteX1" fmla="*/ 557784 w 6199632"/>
                  <a:gd name="connsiteY1" fmla="*/ 2277791 h 2652695"/>
                  <a:gd name="connsiteX2" fmla="*/ 1143000 w 6199632"/>
                  <a:gd name="connsiteY2" fmla="*/ 1884599 h 2652695"/>
                  <a:gd name="connsiteX3" fmla="*/ 1673352 w 6199632"/>
                  <a:gd name="connsiteY3" fmla="*/ 1573703 h 2652695"/>
                  <a:gd name="connsiteX4" fmla="*/ 2148840 w 6199632"/>
                  <a:gd name="connsiteY4" fmla="*/ 1308527 h 2652695"/>
                  <a:gd name="connsiteX5" fmla="*/ 2843784 w 6199632"/>
                  <a:gd name="connsiteY5" fmla="*/ 988487 h 2652695"/>
                  <a:gd name="connsiteX6" fmla="*/ 3392424 w 6199632"/>
                  <a:gd name="connsiteY6" fmla="*/ 778175 h 2652695"/>
                  <a:gd name="connsiteX7" fmla="*/ 4123944 w 6199632"/>
                  <a:gd name="connsiteY7" fmla="*/ 494711 h 2652695"/>
                  <a:gd name="connsiteX8" fmla="*/ 4133088 w 6199632"/>
                  <a:gd name="connsiteY8" fmla="*/ 494711 h 2652695"/>
                  <a:gd name="connsiteX9" fmla="*/ 4133088 w 6199632"/>
                  <a:gd name="connsiteY9" fmla="*/ 494711 h 2652695"/>
                  <a:gd name="connsiteX10" fmla="*/ 4690872 w 6199632"/>
                  <a:gd name="connsiteY10" fmla="*/ 330119 h 2652695"/>
                  <a:gd name="connsiteX11" fmla="*/ 5266944 w 6199632"/>
                  <a:gd name="connsiteY11" fmla="*/ 202103 h 2652695"/>
                  <a:gd name="connsiteX12" fmla="*/ 5349240 w 6199632"/>
                  <a:gd name="connsiteY12" fmla="*/ 174671 h 2652695"/>
                  <a:gd name="connsiteX13" fmla="*/ 5952744 w 6199632"/>
                  <a:gd name="connsiteY13" fmla="*/ 28367 h 2652695"/>
                  <a:gd name="connsiteX14" fmla="*/ 6080760 w 6199632"/>
                  <a:gd name="connsiteY14" fmla="*/ 10079 h 2652695"/>
                  <a:gd name="connsiteX15" fmla="*/ 6117336 w 6199632"/>
                  <a:gd name="connsiteY15" fmla="*/ 935 h 2652695"/>
                  <a:gd name="connsiteX16" fmla="*/ 6199632 w 6199632"/>
                  <a:gd name="connsiteY16" fmla="*/ 935 h 2652695"/>
                  <a:gd name="connsiteX17" fmla="*/ 6199632 w 6199632"/>
                  <a:gd name="connsiteY17" fmla="*/ 935 h 2652695"/>
                  <a:gd name="connsiteX18" fmla="*/ 6172200 w 6199632"/>
                  <a:gd name="connsiteY18" fmla="*/ 1070783 h 2652695"/>
                  <a:gd name="connsiteX19" fmla="*/ 5404104 w 6199632"/>
                  <a:gd name="connsiteY19" fmla="*/ 1143935 h 2652695"/>
                  <a:gd name="connsiteX20" fmla="*/ 4727448 w 6199632"/>
                  <a:gd name="connsiteY20" fmla="*/ 1207943 h 2652695"/>
                  <a:gd name="connsiteX21" fmla="*/ 3931920 w 6199632"/>
                  <a:gd name="connsiteY21" fmla="*/ 1326815 h 2652695"/>
                  <a:gd name="connsiteX22" fmla="*/ 3840480 w 6199632"/>
                  <a:gd name="connsiteY22" fmla="*/ 1345103 h 2652695"/>
                  <a:gd name="connsiteX23" fmla="*/ 3730752 w 6199632"/>
                  <a:gd name="connsiteY23" fmla="*/ 1363391 h 2652695"/>
                  <a:gd name="connsiteX24" fmla="*/ 3630168 w 6199632"/>
                  <a:gd name="connsiteY24" fmla="*/ 1381679 h 2652695"/>
                  <a:gd name="connsiteX25" fmla="*/ 3172968 w 6199632"/>
                  <a:gd name="connsiteY25" fmla="*/ 1463975 h 2652695"/>
                  <a:gd name="connsiteX26" fmla="*/ 3154680 w 6199632"/>
                  <a:gd name="connsiteY26" fmla="*/ 1491407 h 2652695"/>
                  <a:gd name="connsiteX27" fmla="*/ 2414016 w 6199632"/>
                  <a:gd name="connsiteY27" fmla="*/ 1710863 h 2652695"/>
                  <a:gd name="connsiteX28" fmla="*/ 1755648 w 6199632"/>
                  <a:gd name="connsiteY28" fmla="*/ 1930319 h 2652695"/>
                  <a:gd name="connsiteX29" fmla="*/ 1124712 w 6199632"/>
                  <a:gd name="connsiteY29" fmla="*/ 2204639 h 2652695"/>
                  <a:gd name="connsiteX30" fmla="*/ 512064 w 6199632"/>
                  <a:gd name="connsiteY30" fmla="*/ 2478959 h 2652695"/>
                  <a:gd name="connsiteX31" fmla="*/ 0 w 6199632"/>
                  <a:gd name="connsiteY31" fmla="*/ 2652695 h 2652695"/>
                  <a:gd name="connsiteX0" fmla="*/ 0 w 6199632"/>
                  <a:gd name="connsiteY0" fmla="*/ 2652695 h 2652695"/>
                  <a:gd name="connsiteX1" fmla="*/ 557784 w 6199632"/>
                  <a:gd name="connsiteY1" fmla="*/ 2277791 h 2652695"/>
                  <a:gd name="connsiteX2" fmla="*/ 1143000 w 6199632"/>
                  <a:gd name="connsiteY2" fmla="*/ 1884599 h 2652695"/>
                  <a:gd name="connsiteX3" fmla="*/ 1673352 w 6199632"/>
                  <a:gd name="connsiteY3" fmla="*/ 1573703 h 2652695"/>
                  <a:gd name="connsiteX4" fmla="*/ 2148840 w 6199632"/>
                  <a:gd name="connsiteY4" fmla="*/ 1308527 h 2652695"/>
                  <a:gd name="connsiteX5" fmla="*/ 2843784 w 6199632"/>
                  <a:gd name="connsiteY5" fmla="*/ 988487 h 2652695"/>
                  <a:gd name="connsiteX6" fmla="*/ 3392424 w 6199632"/>
                  <a:gd name="connsiteY6" fmla="*/ 778175 h 2652695"/>
                  <a:gd name="connsiteX7" fmla="*/ 4123944 w 6199632"/>
                  <a:gd name="connsiteY7" fmla="*/ 494711 h 2652695"/>
                  <a:gd name="connsiteX8" fmla="*/ 4133088 w 6199632"/>
                  <a:gd name="connsiteY8" fmla="*/ 494711 h 2652695"/>
                  <a:gd name="connsiteX9" fmla="*/ 4133088 w 6199632"/>
                  <a:gd name="connsiteY9" fmla="*/ 494711 h 2652695"/>
                  <a:gd name="connsiteX10" fmla="*/ 4690872 w 6199632"/>
                  <a:gd name="connsiteY10" fmla="*/ 330119 h 2652695"/>
                  <a:gd name="connsiteX11" fmla="*/ 5266944 w 6199632"/>
                  <a:gd name="connsiteY11" fmla="*/ 202103 h 2652695"/>
                  <a:gd name="connsiteX12" fmla="*/ 5349240 w 6199632"/>
                  <a:gd name="connsiteY12" fmla="*/ 174671 h 2652695"/>
                  <a:gd name="connsiteX13" fmla="*/ 5952744 w 6199632"/>
                  <a:gd name="connsiteY13" fmla="*/ 28367 h 2652695"/>
                  <a:gd name="connsiteX14" fmla="*/ 6080760 w 6199632"/>
                  <a:gd name="connsiteY14" fmla="*/ 10079 h 2652695"/>
                  <a:gd name="connsiteX15" fmla="*/ 6117336 w 6199632"/>
                  <a:gd name="connsiteY15" fmla="*/ 935 h 2652695"/>
                  <a:gd name="connsiteX16" fmla="*/ 6199632 w 6199632"/>
                  <a:gd name="connsiteY16" fmla="*/ 935 h 2652695"/>
                  <a:gd name="connsiteX17" fmla="*/ 6199632 w 6199632"/>
                  <a:gd name="connsiteY17" fmla="*/ 935 h 2652695"/>
                  <a:gd name="connsiteX18" fmla="*/ 6172200 w 6199632"/>
                  <a:gd name="connsiteY18" fmla="*/ 1070783 h 2652695"/>
                  <a:gd name="connsiteX19" fmla="*/ 5404104 w 6199632"/>
                  <a:gd name="connsiteY19" fmla="*/ 1143935 h 2652695"/>
                  <a:gd name="connsiteX20" fmla="*/ 4727448 w 6199632"/>
                  <a:gd name="connsiteY20" fmla="*/ 1207943 h 2652695"/>
                  <a:gd name="connsiteX21" fmla="*/ 3931920 w 6199632"/>
                  <a:gd name="connsiteY21" fmla="*/ 1326815 h 2652695"/>
                  <a:gd name="connsiteX22" fmla="*/ 3840480 w 6199632"/>
                  <a:gd name="connsiteY22" fmla="*/ 1345103 h 2652695"/>
                  <a:gd name="connsiteX23" fmla="*/ 3730752 w 6199632"/>
                  <a:gd name="connsiteY23" fmla="*/ 1363391 h 2652695"/>
                  <a:gd name="connsiteX24" fmla="*/ 3630168 w 6199632"/>
                  <a:gd name="connsiteY24" fmla="*/ 1381679 h 2652695"/>
                  <a:gd name="connsiteX25" fmla="*/ 3172968 w 6199632"/>
                  <a:gd name="connsiteY25" fmla="*/ 1463975 h 2652695"/>
                  <a:gd name="connsiteX26" fmla="*/ 2414016 w 6199632"/>
                  <a:gd name="connsiteY26" fmla="*/ 1710863 h 2652695"/>
                  <a:gd name="connsiteX27" fmla="*/ 1755648 w 6199632"/>
                  <a:gd name="connsiteY27" fmla="*/ 1930319 h 2652695"/>
                  <a:gd name="connsiteX28" fmla="*/ 1124712 w 6199632"/>
                  <a:gd name="connsiteY28" fmla="*/ 2204639 h 2652695"/>
                  <a:gd name="connsiteX29" fmla="*/ 512064 w 6199632"/>
                  <a:gd name="connsiteY29" fmla="*/ 2478959 h 2652695"/>
                  <a:gd name="connsiteX30" fmla="*/ 0 w 6199632"/>
                  <a:gd name="connsiteY30" fmla="*/ 2652695 h 2652695"/>
                  <a:gd name="connsiteX0" fmla="*/ 0 w 6199632"/>
                  <a:gd name="connsiteY0" fmla="*/ 2652695 h 2652695"/>
                  <a:gd name="connsiteX1" fmla="*/ 557784 w 6199632"/>
                  <a:gd name="connsiteY1" fmla="*/ 2277791 h 2652695"/>
                  <a:gd name="connsiteX2" fmla="*/ 1143000 w 6199632"/>
                  <a:gd name="connsiteY2" fmla="*/ 1884599 h 2652695"/>
                  <a:gd name="connsiteX3" fmla="*/ 1673352 w 6199632"/>
                  <a:gd name="connsiteY3" fmla="*/ 1573703 h 2652695"/>
                  <a:gd name="connsiteX4" fmla="*/ 2148840 w 6199632"/>
                  <a:gd name="connsiteY4" fmla="*/ 1308527 h 2652695"/>
                  <a:gd name="connsiteX5" fmla="*/ 2843784 w 6199632"/>
                  <a:gd name="connsiteY5" fmla="*/ 988487 h 2652695"/>
                  <a:gd name="connsiteX6" fmla="*/ 3392424 w 6199632"/>
                  <a:gd name="connsiteY6" fmla="*/ 778175 h 2652695"/>
                  <a:gd name="connsiteX7" fmla="*/ 4123944 w 6199632"/>
                  <a:gd name="connsiteY7" fmla="*/ 494711 h 2652695"/>
                  <a:gd name="connsiteX8" fmla="*/ 4133088 w 6199632"/>
                  <a:gd name="connsiteY8" fmla="*/ 494711 h 2652695"/>
                  <a:gd name="connsiteX9" fmla="*/ 4133088 w 6199632"/>
                  <a:gd name="connsiteY9" fmla="*/ 494711 h 2652695"/>
                  <a:gd name="connsiteX10" fmla="*/ 4690872 w 6199632"/>
                  <a:gd name="connsiteY10" fmla="*/ 330119 h 2652695"/>
                  <a:gd name="connsiteX11" fmla="*/ 5266944 w 6199632"/>
                  <a:gd name="connsiteY11" fmla="*/ 202103 h 2652695"/>
                  <a:gd name="connsiteX12" fmla="*/ 5349240 w 6199632"/>
                  <a:gd name="connsiteY12" fmla="*/ 174671 h 2652695"/>
                  <a:gd name="connsiteX13" fmla="*/ 5952744 w 6199632"/>
                  <a:gd name="connsiteY13" fmla="*/ 28367 h 2652695"/>
                  <a:gd name="connsiteX14" fmla="*/ 6080760 w 6199632"/>
                  <a:gd name="connsiteY14" fmla="*/ 10079 h 2652695"/>
                  <a:gd name="connsiteX15" fmla="*/ 6117336 w 6199632"/>
                  <a:gd name="connsiteY15" fmla="*/ 935 h 2652695"/>
                  <a:gd name="connsiteX16" fmla="*/ 6199632 w 6199632"/>
                  <a:gd name="connsiteY16" fmla="*/ 935 h 2652695"/>
                  <a:gd name="connsiteX17" fmla="*/ 6199632 w 6199632"/>
                  <a:gd name="connsiteY17" fmla="*/ 935 h 2652695"/>
                  <a:gd name="connsiteX18" fmla="*/ 6172200 w 6199632"/>
                  <a:gd name="connsiteY18" fmla="*/ 1070783 h 2652695"/>
                  <a:gd name="connsiteX19" fmla="*/ 5404104 w 6199632"/>
                  <a:gd name="connsiteY19" fmla="*/ 1143935 h 2652695"/>
                  <a:gd name="connsiteX20" fmla="*/ 4727448 w 6199632"/>
                  <a:gd name="connsiteY20" fmla="*/ 1207943 h 2652695"/>
                  <a:gd name="connsiteX21" fmla="*/ 3931920 w 6199632"/>
                  <a:gd name="connsiteY21" fmla="*/ 1326815 h 2652695"/>
                  <a:gd name="connsiteX22" fmla="*/ 3840480 w 6199632"/>
                  <a:gd name="connsiteY22" fmla="*/ 1345103 h 2652695"/>
                  <a:gd name="connsiteX23" fmla="*/ 3730752 w 6199632"/>
                  <a:gd name="connsiteY23" fmla="*/ 1363391 h 2652695"/>
                  <a:gd name="connsiteX24" fmla="*/ 3630168 w 6199632"/>
                  <a:gd name="connsiteY24" fmla="*/ 1381679 h 2652695"/>
                  <a:gd name="connsiteX25" fmla="*/ 3145536 w 6199632"/>
                  <a:gd name="connsiteY25" fmla="*/ 1509695 h 2652695"/>
                  <a:gd name="connsiteX26" fmla="*/ 2414016 w 6199632"/>
                  <a:gd name="connsiteY26" fmla="*/ 1710863 h 2652695"/>
                  <a:gd name="connsiteX27" fmla="*/ 1755648 w 6199632"/>
                  <a:gd name="connsiteY27" fmla="*/ 1930319 h 2652695"/>
                  <a:gd name="connsiteX28" fmla="*/ 1124712 w 6199632"/>
                  <a:gd name="connsiteY28" fmla="*/ 2204639 h 2652695"/>
                  <a:gd name="connsiteX29" fmla="*/ 512064 w 6199632"/>
                  <a:gd name="connsiteY29" fmla="*/ 2478959 h 2652695"/>
                  <a:gd name="connsiteX30" fmla="*/ 0 w 6199632"/>
                  <a:gd name="connsiteY30" fmla="*/ 2652695 h 2652695"/>
                  <a:gd name="connsiteX0" fmla="*/ 0 w 6199632"/>
                  <a:gd name="connsiteY0" fmla="*/ 2652695 h 2652695"/>
                  <a:gd name="connsiteX1" fmla="*/ 557784 w 6199632"/>
                  <a:gd name="connsiteY1" fmla="*/ 2277791 h 2652695"/>
                  <a:gd name="connsiteX2" fmla="*/ 1143000 w 6199632"/>
                  <a:gd name="connsiteY2" fmla="*/ 1884599 h 2652695"/>
                  <a:gd name="connsiteX3" fmla="*/ 1673352 w 6199632"/>
                  <a:gd name="connsiteY3" fmla="*/ 1573703 h 2652695"/>
                  <a:gd name="connsiteX4" fmla="*/ 2148840 w 6199632"/>
                  <a:gd name="connsiteY4" fmla="*/ 1308527 h 2652695"/>
                  <a:gd name="connsiteX5" fmla="*/ 2843784 w 6199632"/>
                  <a:gd name="connsiteY5" fmla="*/ 988487 h 2652695"/>
                  <a:gd name="connsiteX6" fmla="*/ 3392424 w 6199632"/>
                  <a:gd name="connsiteY6" fmla="*/ 778175 h 2652695"/>
                  <a:gd name="connsiteX7" fmla="*/ 4123944 w 6199632"/>
                  <a:gd name="connsiteY7" fmla="*/ 494711 h 2652695"/>
                  <a:gd name="connsiteX8" fmla="*/ 4133088 w 6199632"/>
                  <a:gd name="connsiteY8" fmla="*/ 494711 h 2652695"/>
                  <a:gd name="connsiteX9" fmla="*/ 4133088 w 6199632"/>
                  <a:gd name="connsiteY9" fmla="*/ 494711 h 2652695"/>
                  <a:gd name="connsiteX10" fmla="*/ 4690872 w 6199632"/>
                  <a:gd name="connsiteY10" fmla="*/ 330119 h 2652695"/>
                  <a:gd name="connsiteX11" fmla="*/ 5266944 w 6199632"/>
                  <a:gd name="connsiteY11" fmla="*/ 202103 h 2652695"/>
                  <a:gd name="connsiteX12" fmla="*/ 5349240 w 6199632"/>
                  <a:gd name="connsiteY12" fmla="*/ 174671 h 2652695"/>
                  <a:gd name="connsiteX13" fmla="*/ 5952744 w 6199632"/>
                  <a:gd name="connsiteY13" fmla="*/ 28367 h 2652695"/>
                  <a:gd name="connsiteX14" fmla="*/ 6080760 w 6199632"/>
                  <a:gd name="connsiteY14" fmla="*/ 10079 h 2652695"/>
                  <a:gd name="connsiteX15" fmla="*/ 6117336 w 6199632"/>
                  <a:gd name="connsiteY15" fmla="*/ 935 h 2652695"/>
                  <a:gd name="connsiteX16" fmla="*/ 6199632 w 6199632"/>
                  <a:gd name="connsiteY16" fmla="*/ 935 h 2652695"/>
                  <a:gd name="connsiteX17" fmla="*/ 6199632 w 6199632"/>
                  <a:gd name="connsiteY17" fmla="*/ 935 h 2652695"/>
                  <a:gd name="connsiteX18" fmla="*/ 6172200 w 6199632"/>
                  <a:gd name="connsiteY18" fmla="*/ 1070783 h 2652695"/>
                  <a:gd name="connsiteX19" fmla="*/ 5404104 w 6199632"/>
                  <a:gd name="connsiteY19" fmla="*/ 1143935 h 2652695"/>
                  <a:gd name="connsiteX20" fmla="*/ 4727448 w 6199632"/>
                  <a:gd name="connsiteY20" fmla="*/ 1207943 h 2652695"/>
                  <a:gd name="connsiteX21" fmla="*/ 3931920 w 6199632"/>
                  <a:gd name="connsiteY21" fmla="*/ 1326815 h 2652695"/>
                  <a:gd name="connsiteX22" fmla="*/ 3840480 w 6199632"/>
                  <a:gd name="connsiteY22" fmla="*/ 1345103 h 2652695"/>
                  <a:gd name="connsiteX23" fmla="*/ 3730752 w 6199632"/>
                  <a:gd name="connsiteY23" fmla="*/ 1363391 h 2652695"/>
                  <a:gd name="connsiteX24" fmla="*/ 3630168 w 6199632"/>
                  <a:gd name="connsiteY24" fmla="*/ 1381679 h 2652695"/>
                  <a:gd name="connsiteX25" fmla="*/ 3145536 w 6199632"/>
                  <a:gd name="connsiteY25" fmla="*/ 1491407 h 2652695"/>
                  <a:gd name="connsiteX26" fmla="*/ 2414016 w 6199632"/>
                  <a:gd name="connsiteY26" fmla="*/ 1710863 h 2652695"/>
                  <a:gd name="connsiteX27" fmla="*/ 1755648 w 6199632"/>
                  <a:gd name="connsiteY27" fmla="*/ 1930319 h 2652695"/>
                  <a:gd name="connsiteX28" fmla="*/ 1124712 w 6199632"/>
                  <a:gd name="connsiteY28" fmla="*/ 2204639 h 2652695"/>
                  <a:gd name="connsiteX29" fmla="*/ 512064 w 6199632"/>
                  <a:gd name="connsiteY29" fmla="*/ 2478959 h 2652695"/>
                  <a:gd name="connsiteX30" fmla="*/ 0 w 6199632"/>
                  <a:gd name="connsiteY30" fmla="*/ 2652695 h 2652695"/>
                  <a:gd name="connsiteX0" fmla="*/ 0 w 6199632"/>
                  <a:gd name="connsiteY0" fmla="*/ 2652695 h 2652695"/>
                  <a:gd name="connsiteX1" fmla="*/ 557784 w 6199632"/>
                  <a:gd name="connsiteY1" fmla="*/ 2277791 h 2652695"/>
                  <a:gd name="connsiteX2" fmla="*/ 1143000 w 6199632"/>
                  <a:gd name="connsiteY2" fmla="*/ 1884599 h 2652695"/>
                  <a:gd name="connsiteX3" fmla="*/ 1673352 w 6199632"/>
                  <a:gd name="connsiteY3" fmla="*/ 1573703 h 2652695"/>
                  <a:gd name="connsiteX4" fmla="*/ 2148840 w 6199632"/>
                  <a:gd name="connsiteY4" fmla="*/ 1308527 h 2652695"/>
                  <a:gd name="connsiteX5" fmla="*/ 2843784 w 6199632"/>
                  <a:gd name="connsiteY5" fmla="*/ 988487 h 2652695"/>
                  <a:gd name="connsiteX6" fmla="*/ 3392424 w 6199632"/>
                  <a:gd name="connsiteY6" fmla="*/ 778175 h 2652695"/>
                  <a:gd name="connsiteX7" fmla="*/ 4123944 w 6199632"/>
                  <a:gd name="connsiteY7" fmla="*/ 494711 h 2652695"/>
                  <a:gd name="connsiteX8" fmla="*/ 4133088 w 6199632"/>
                  <a:gd name="connsiteY8" fmla="*/ 494711 h 2652695"/>
                  <a:gd name="connsiteX9" fmla="*/ 4133088 w 6199632"/>
                  <a:gd name="connsiteY9" fmla="*/ 494711 h 2652695"/>
                  <a:gd name="connsiteX10" fmla="*/ 4690872 w 6199632"/>
                  <a:gd name="connsiteY10" fmla="*/ 330119 h 2652695"/>
                  <a:gd name="connsiteX11" fmla="*/ 5266944 w 6199632"/>
                  <a:gd name="connsiteY11" fmla="*/ 202103 h 2652695"/>
                  <a:gd name="connsiteX12" fmla="*/ 5349240 w 6199632"/>
                  <a:gd name="connsiteY12" fmla="*/ 174671 h 2652695"/>
                  <a:gd name="connsiteX13" fmla="*/ 5952744 w 6199632"/>
                  <a:gd name="connsiteY13" fmla="*/ 28367 h 2652695"/>
                  <a:gd name="connsiteX14" fmla="*/ 6080760 w 6199632"/>
                  <a:gd name="connsiteY14" fmla="*/ 10079 h 2652695"/>
                  <a:gd name="connsiteX15" fmla="*/ 6117336 w 6199632"/>
                  <a:gd name="connsiteY15" fmla="*/ 935 h 2652695"/>
                  <a:gd name="connsiteX16" fmla="*/ 6199632 w 6199632"/>
                  <a:gd name="connsiteY16" fmla="*/ 935 h 2652695"/>
                  <a:gd name="connsiteX17" fmla="*/ 6199632 w 6199632"/>
                  <a:gd name="connsiteY17" fmla="*/ 935 h 2652695"/>
                  <a:gd name="connsiteX18" fmla="*/ 6172200 w 6199632"/>
                  <a:gd name="connsiteY18" fmla="*/ 1070783 h 2652695"/>
                  <a:gd name="connsiteX19" fmla="*/ 5404104 w 6199632"/>
                  <a:gd name="connsiteY19" fmla="*/ 1143935 h 2652695"/>
                  <a:gd name="connsiteX20" fmla="*/ 4727448 w 6199632"/>
                  <a:gd name="connsiteY20" fmla="*/ 1207943 h 2652695"/>
                  <a:gd name="connsiteX21" fmla="*/ 3931920 w 6199632"/>
                  <a:gd name="connsiteY21" fmla="*/ 1326815 h 2652695"/>
                  <a:gd name="connsiteX22" fmla="*/ 3840480 w 6199632"/>
                  <a:gd name="connsiteY22" fmla="*/ 1345103 h 2652695"/>
                  <a:gd name="connsiteX23" fmla="*/ 3630168 w 6199632"/>
                  <a:gd name="connsiteY23" fmla="*/ 1381679 h 2652695"/>
                  <a:gd name="connsiteX24" fmla="*/ 3145536 w 6199632"/>
                  <a:gd name="connsiteY24" fmla="*/ 1491407 h 2652695"/>
                  <a:gd name="connsiteX25" fmla="*/ 2414016 w 6199632"/>
                  <a:gd name="connsiteY25" fmla="*/ 1710863 h 2652695"/>
                  <a:gd name="connsiteX26" fmla="*/ 1755648 w 6199632"/>
                  <a:gd name="connsiteY26" fmla="*/ 1930319 h 2652695"/>
                  <a:gd name="connsiteX27" fmla="*/ 1124712 w 6199632"/>
                  <a:gd name="connsiteY27" fmla="*/ 2204639 h 2652695"/>
                  <a:gd name="connsiteX28" fmla="*/ 512064 w 6199632"/>
                  <a:gd name="connsiteY28" fmla="*/ 2478959 h 2652695"/>
                  <a:gd name="connsiteX29" fmla="*/ 0 w 6199632"/>
                  <a:gd name="connsiteY29" fmla="*/ 2652695 h 2652695"/>
                  <a:gd name="connsiteX0" fmla="*/ 0 w 6199632"/>
                  <a:gd name="connsiteY0" fmla="*/ 2652695 h 2652695"/>
                  <a:gd name="connsiteX1" fmla="*/ 557784 w 6199632"/>
                  <a:gd name="connsiteY1" fmla="*/ 2277791 h 2652695"/>
                  <a:gd name="connsiteX2" fmla="*/ 1143000 w 6199632"/>
                  <a:gd name="connsiteY2" fmla="*/ 1884599 h 2652695"/>
                  <a:gd name="connsiteX3" fmla="*/ 1673352 w 6199632"/>
                  <a:gd name="connsiteY3" fmla="*/ 1573703 h 2652695"/>
                  <a:gd name="connsiteX4" fmla="*/ 2148840 w 6199632"/>
                  <a:gd name="connsiteY4" fmla="*/ 1308527 h 2652695"/>
                  <a:gd name="connsiteX5" fmla="*/ 2843784 w 6199632"/>
                  <a:gd name="connsiteY5" fmla="*/ 988487 h 2652695"/>
                  <a:gd name="connsiteX6" fmla="*/ 3392424 w 6199632"/>
                  <a:gd name="connsiteY6" fmla="*/ 778175 h 2652695"/>
                  <a:gd name="connsiteX7" fmla="*/ 4123944 w 6199632"/>
                  <a:gd name="connsiteY7" fmla="*/ 494711 h 2652695"/>
                  <a:gd name="connsiteX8" fmla="*/ 4133088 w 6199632"/>
                  <a:gd name="connsiteY8" fmla="*/ 494711 h 2652695"/>
                  <a:gd name="connsiteX9" fmla="*/ 4133088 w 6199632"/>
                  <a:gd name="connsiteY9" fmla="*/ 494711 h 2652695"/>
                  <a:gd name="connsiteX10" fmla="*/ 4690872 w 6199632"/>
                  <a:gd name="connsiteY10" fmla="*/ 330119 h 2652695"/>
                  <a:gd name="connsiteX11" fmla="*/ 5266944 w 6199632"/>
                  <a:gd name="connsiteY11" fmla="*/ 202103 h 2652695"/>
                  <a:gd name="connsiteX12" fmla="*/ 5349240 w 6199632"/>
                  <a:gd name="connsiteY12" fmla="*/ 174671 h 2652695"/>
                  <a:gd name="connsiteX13" fmla="*/ 5952744 w 6199632"/>
                  <a:gd name="connsiteY13" fmla="*/ 28367 h 2652695"/>
                  <a:gd name="connsiteX14" fmla="*/ 6080760 w 6199632"/>
                  <a:gd name="connsiteY14" fmla="*/ 10079 h 2652695"/>
                  <a:gd name="connsiteX15" fmla="*/ 6117336 w 6199632"/>
                  <a:gd name="connsiteY15" fmla="*/ 935 h 2652695"/>
                  <a:gd name="connsiteX16" fmla="*/ 6199632 w 6199632"/>
                  <a:gd name="connsiteY16" fmla="*/ 935 h 2652695"/>
                  <a:gd name="connsiteX17" fmla="*/ 6199632 w 6199632"/>
                  <a:gd name="connsiteY17" fmla="*/ 935 h 2652695"/>
                  <a:gd name="connsiteX18" fmla="*/ 6172200 w 6199632"/>
                  <a:gd name="connsiteY18" fmla="*/ 1070783 h 2652695"/>
                  <a:gd name="connsiteX19" fmla="*/ 5404104 w 6199632"/>
                  <a:gd name="connsiteY19" fmla="*/ 1143935 h 2652695"/>
                  <a:gd name="connsiteX20" fmla="*/ 4727448 w 6199632"/>
                  <a:gd name="connsiteY20" fmla="*/ 1207943 h 2652695"/>
                  <a:gd name="connsiteX21" fmla="*/ 3931920 w 6199632"/>
                  <a:gd name="connsiteY21" fmla="*/ 1326815 h 2652695"/>
                  <a:gd name="connsiteX22" fmla="*/ 3630168 w 6199632"/>
                  <a:gd name="connsiteY22" fmla="*/ 1381679 h 2652695"/>
                  <a:gd name="connsiteX23" fmla="*/ 3145536 w 6199632"/>
                  <a:gd name="connsiteY23" fmla="*/ 1491407 h 2652695"/>
                  <a:gd name="connsiteX24" fmla="*/ 2414016 w 6199632"/>
                  <a:gd name="connsiteY24" fmla="*/ 1710863 h 2652695"/>
                  <a:gd name="connsiteX25" fmla="*/ 1755648 w 6199632"/>
                  <a:gd name="connsiteY25" fmla="*/ 1930319 h 2652695"/>
                  <a:gd name="connsiteX26" fmla="*/ 1124712 w 6199632"/>
                  <a:gd name="connsiteY26" fmla="*/ 2204639 h 2652695"/>
                  <a:gd name="connsiteX27" fmla="*/ 512064 w 6199632"/>
                  <a:gd name="connsiteY27" fmla="*/ 2478959 h 2652695"/>
                  <a:gd name="connsiteX28" fmla="*/ 0 w 6199632"/>
                  <a:gd name="connsiteY28" fmla="*/ 2652695 h 2652695"/>
                  <a:gd name="connsiteX0" fmla="*/ 0 w 6199632"/>
                  <a:gd name="connsiteY0" fmla="*/ 2652695 h 2652695"/>
                  <a:gd name="connsiteX1" fmla="*/ 557784 w 6199632"/>
                  <a:gd name="connsiteY1" fmla="*/ 2277791 h 2652695"/>
                  <a:gd name="connsiteX2" fmla="*/ 1143000 w 6199632"/>
                  <a:gd name="connsiteY2" fmla="*/ 1884599 h 2652695"/>
                  <a:gd name="connsiteX3" fmla="*/ 1673352 w 6199632"/>
                  <a:gd name="connsiteY3" fmla="*/ 1573703 h 2652695"/>
                  <a:gd name="connsiteX4" fmla="*/ 2148840 w 6199632"/>
                  <a:gd name="connsiteY4" fmla="*/ 1308527 h 2652695"/>
                  <a:gd name="connsiteX5" fmla="*/ 2843784 w 6199632"/>
                  <a:gd name="connsiteY5" fmla="*/ 988487 h 2652695"/>
                  <a:gd name="connsiteX6" fmla="*/ 3392424 w 6199632"/>
                  <a:gd name="connsiteY6" fmla="*/ 778175 h 2652695"/>
                  <a:gd name="connsiteX7" fmla="*/ 4123944 w 6199632"/>
                  <a:gd name="connsiteY7" fmla="*/ 494711 h 2652695"/>
                  <a:gd name="connsiteX8" fmla="*/ 4133088 w 6199632"/>
                  <a:gd name="connsiteY8" fmla="*/ 494711 h 2652695"/>
                  <a:gd name="connsiteX9" fmla="*/ 4133088 w 6199632"/>
                  <a:gd name="connsiteY9" fmla="*/ 494711 h 2652695"/>
                  <a:gd name="connsiteX10" fmla="*/ 4690872 w 6199632"/>
                  <a:gd name="connsiteY10" fmla="*/ 330119 h 2652695"/>
                  <a:gd name="connsiteX11" fmla="*/ 5266944 w 6199632"/>
                  <a:gd name="connsiteY11" fmla="*/ 202103 h 2652695"/>
                  <a:gd name="connsiteX12" fmla="*/ 5349240 w 6199632"/>
                  <a:gd name="connsiteY12" fmla="*/ 174671 h 2652695"/>
                  <a:gd name="connsiteX13" fmla="*/ 5952744 w 6199632"/>
                  <a:gd name="connsiteY13" fmla="*/ 28367 h 2652695"/>
                  <a:gd name="connsiteX14" fmla="*/ 6080760 w 6199632"/>
                  <a:gd name="connsiteY14" fmla="*/ 10079 h 2652695"/>
                  <a:gd name="connsiteX15" fmla="*/ 6117336 w 6199632"/>
                  <a:gd name="connsiteY15" fmla="*/ 935 h 2652695"/>
                  <a:gd name="connsiteX16" fmla="*/ 6199632 w 6199632"/>
                  <a:gd name="connsiteY16" fmla="*/ 935 h 2652695"/>
                  <a:gd name="connsiteX17" fmla="*/ 6199632 w 6199632"/>
                  <a:gd name="connsiteY17" fmla="*/ 935 h 2652695"/>
                  <a:gd name="connsiteX18" fmla="*/ 6172200 w 6199632"/>
                  <a:gd name="connsiteY18" fmla="*/ 1070783 h 2652695"/>
                  <a:gd name="connsiteX19" fmla="*/ 5404104 w 6199632"/>
                  <a:gd name="connsiteY19" fmla="*/ 1107359 h 2652695"/>
                  <a:gd name="connsiteX20" fmla="*/ 4727448 w 6199632"/>
                  <a:gd name="connsiteY20" fmla="*/ 1207943 h 2652695"/>
                  <a:gd name="connsiteX21" fmla="*/ 3931920 w 6199632"/>
                  <a:gd name="connsiteY21" fmla="*/ 1326815 h 2652695"/>
                  <a:gd name="connsiteX22" fmla="*/ 3630168 w 6199632"/>
                  <a:gd name="connsiteY22" fmla="*/ 1381679 h 2652695"/>
                  <a:gd name="connsiteX23" fmla="*/ 3145536 w 6199632"/>
                  <a:gd name="connsiteY23" fmla="*/ 1491407 h 2652695"/>
                  <a:gd name="connsiteX24" fmla="*/ 2414016 w 6199632"/>
                  <a:gd name="connsiteY24" fmla="*/ 1710863 h 2652695"/>
                  <a:gd name="connsiteX25" fmla="*/ 1755648 w 6199632"/>
                  <a:gd name="connsiteY25" fmla="*/ 1930319 h 2652695"/>
                  <a:gd name="connsiteX26" fmla="*/ 1124712 w 6199632"/>
                  <a:gd name="connsiteY26" fmla="*/ 2204639 h 2652695"/>
                  <a:gd name="connsiteX27" fmla="*/ 512064 w 6199632"/>
                  <a:gd name="connsiteY27" fmla="*/ 2478959 h 2652695"/>
                  <a:gd name="connsiteX28" fmla="*/ 0 w 6199632"/>
                  <a:gd name="connsiteY28" fmla="*/ 2652695 h 2652695"/>
                  <a:gd name="connsiteX0" fmla="*/ 0 w 6199632"/>
                  <a:gd name="connsiteY0" fmla="*/ 2652695 h 2652695"/>
                  <a:gd name="connsiteX1" fmla="*/ 557784 w 6199632"/>
                  <a:gd name="connsiteY1" fmla="*/ 2277791 h 2652695"/>
                  <a:gd name="connsiteX2" fmla="*/ 1143000 w 6199632"/>
                  <a:gd name="connsiteY2" fmla="*/ 1884599 h 2652695"/>
                  <a:gd name="connsiteX3" fmla="*/ 1673352 w 6199632"/>
                  <a:gd name="connsiteY3" fmla="*/ 1573703 h 2652695"/>
                  <a:gd name="connsiteX4" fmla="*/ 2148840 w 6199632"/>
                  <a:gd name="connsiteY4" fmla="*/ 1308527 h 2652695"/>
                  <a:gd name="connsiteX5" fmla="*/ 2843784 w 6199632"/>
                  <a:gd name="connsiteY5" fmla="*/ 988487 h 2652695"/>
                  <a:gd name="connsiteX6" fmla="*/ 3392424 w 6199632"/>
                  <a:gd name="connsiteY6" fmla="*/ 778175 h 2652695"/>
                  <a:gd name="connsiteX7" fmla="*/ 4123944 w 6199632"/>
                  <a:gd name="connsiteY7" fmla="*/ 494711 h 2652695"/>
                  <a:gd name="connsiteX8" fmla="*/ 4133088 w 6199632"/>
                  <a:gd name="connsiteY8" fmla="*/ 494711 h 2652695"/>
                  <a:gd name="connsiteX9" fmla="*/ 4133088 w 6199632"/>
                  <a:gd name="connsiteY9" fmla="*/ 494711 h 2652695"/>
                  <a:gd name="connsiteX10" fmla="*/ 4690872 w 6199632"/>
                  <a:gd name="connsiteY10" fmla="*/ 330119 h 2652695"/>
                  <a:gd name="connsiteX11" fmla="*/ 5266944 w 6199632"/>
                  <a:gd name="connsiteY11" fmla="*/ 202103 h 2652695"/>
                  <a:gd name="connsiteX12" fmla="*/ 5349240 w 6199632"/>
                  <a:gd name="connsiteY12" fmla="*/ 174671 h 2652695"/>
                  <a:gd name="connsiteX13" fmla="*/ 5952744 w 6199632"/>
                  <a:gd name="connsiteY13" fmla="*/ 28367 h 2652695"/>
                  <a:gd name="connsiteX14" fmla="*/ 6080760 w 6199632"/>
                  <a:gd name="connsiteY14" fmla="*/ 10079 h 2652695"/>
                  <a:gd name="connsiteX15" fmla="*/ 6117336 w 6199632"/>
                  <a:gd name="connsiteY15" fmla="*/ 935 h 2652695"/>
                  <a:gd name="connsiteX16" fmla="*/ 6199632 w 6199632"/>
                  <a:gd name="connsiteY16" fmla="*/ 935 h 2652695"/>
                  <a:gd name="connsiteX17" fmla="*/ 6199632 w 6199632"/>
                  <a:gd name="connsiteY17" fmla="*/ 935 h 2652695"/>
                  <a:gd name="connsiteX18" fmla="*/ 6172200 w 6199632"/>
                  <a:gd name="connsiteY18" fmla="*/ 1070783 h 2652695"/>
                  <a:gd name="connsiteX19" fmla="*/ 5404104 w 6199632"/>
                  <a:gd name="connsiteY19" fmla="*/ 1125647 h 2652695"/>
                  <a:gd name="connsiteX20" fmla="*/ 4727448 w 6199632"/>
                  <a:gd name="connsiteY20" fmla="*/ 1207943 h 2652695"/>
                  <a:gd name="connsiteX21" fmla="*/ 3931920 w 6199632"/>
                  <a:gd name="connsiteY21" fmla="*/ 1326815 h 2652695"/>
                  <a:gd name="connsiteX22" fmla="*/ 3630168 w 6199632"/>
                  <a:gd name="connsiteY22" fmla="*/ 1381679 h 2652695"/>
                  <a:gd name="connsiteX23" fmla="*/ 3145536 w 6199632"/>
                  <a:gd name="connsiteY23" fmla="*/ 1491407 h 2652695"/>
                  <a:gd name="connsiteX24" fmla="*/ 2414016 w 6199632"/>
                  <a:gd name="connsiteY24" fmla="*/ 1710863 h 2652695"/>
                  <a:gd name="connsiteX25" fmla="*/ 1755648 w 6199632"/>
                  <a:gd name="connsiteY25" fmla="*/ 1930319 h 2652695"/>
                  <a:gd name="connsiteX26" fmla="*/ 1124712 w 6199632"/>
                  <a:gd name="connsiteY26" fmla="*/ 2204639 h 2652695"/>
                  <a:gd name="connsiteX27" fmla="*/ 512064 w 6199632"/>
                  <a:gd name="connsiteY27" fmla="*/ 2478959 h 2652695"/>
                  <a:gd name="connsiteX28" fmla="*/ 0 w 6199632"/>
                  <a:gd name="connsiteY28" fmla="*/ 2652695 h 2652695"/>
                  <a:gd name="connsiteX0" fmla="*/ 0 w 6199632"/>
                  <a:gd name="connsiteY0" fmla="*/ 2651760 h 2651760"/>
                  <a:gd name="connsiteX1" fmla="*/ 557784 w 6199632"/>
                  <a:gd name="connsiteY1" fmla="*/ 2276856 h 2651760"/>
                  <a:gd name="connsiteX2" fmla="*/ 1143000 w 6199632"/>
                  <a:gd name="connsiteY2" fmla="*/ 1883664 h 2651760"/>
                  <a:gd name="connsiteX3" fmla="*/ 1673352 w 6199632"/>
                  <a:gd name="connsiteY3" fmla="*/ 1572768 h 2651760"/>
                  <a:gd name="connsiteX4" fmla="*/ 2148840 w 6199632"/>
                  <a:gd name="connsiteY4" fmla="*/ 1307592 h 2651760"/>
                  <a:gd name="connsiteX5" fmla="*/ 2843784 w 6199632"/>
                  <a:gd name="connsiteY5" fmla="*/ 987552 h 2651760"/>
                  <a:gd name="connsiteX6" fmla="*/ 3392424 w 6199632"/>
                  <a:gd name="connsiteY6" fmla="*/ 777240 h 2651760"/>
                  <a:gd name="connsiteX7" fmla="*/ 4123944 w 6199632"/>
                  <a:gd name="connsiteY7" fmla="*/ 493776 h 2651760"/>
                  <a:gd name="connsiteX8" fmla="*/ 4133088 w 6199632"/>
                  <a:gd name="connsiteY8" fmla="*/ 493776 h 2651760"/>
                  <a:gd name="connsiteX9" fmla="*/ 4133088 w 6199632"/>
                  <a:gd name="connsiteY9" fmla="*/ 493776 h 2651760"/>
                  <a:gd name="connsiteX10" fmla="*/ 4690872 w 6199632"/>
                  <a:gd name="connsiteY10" fmla="*/ 329184 h 2651760"/>
                  <a:gd name="connsiteX11" fmla="*/ 5266944 w 6199632"/>
                  <a:gd name="connsiteY11" fmla="*/ 201168 h 2651760"/>
                  <a:gd name="connsiteX12" fmla="*/ 5349240 w 6199632"/>
                  <a:gd name="connsiteY12" fmla="*/ 173736 h 2651760"/>
                  <a:gd name="connsiteX13" fmla="*/ 5952744 w 6199632"/>
                  <a:gd name="connsiteY13" fmla="*/ 27432 h 2651760"/>
                  <a:gd name="connsiteX14" fmla="*/ 6080760 w 6199632"/>
                  <a:gd name="connsiteY14" fmla="*/ 9144 h 2651760"/>
                  <a:gd name="connsiteX15" fmla="*/ 6199632 w 6199632"/>
                  <a:gd name="connsiteY15" fmla="*/ 0 h 2651760"/>
                  <a:gd name="connsiteX16" fmla="*/ 6199632 w 6199632"/>
                  <a:gd name="connsiteY16" fmla="*/ 0 h 2651760"/>
                  <a:gd name="connsiteX17" fmla="*/ 6172200 w 6199632"/>
                  <a:gd name="connsiteY17" fmla="*/ 1069848 h 2651760"/>
                  <a:gd name="connsiteX18" fmla="*/ 5404104 w 6199632"/>
                  <a:gd name="connsiteY18" fmla="*/ 1124712 h 2651760"/>
                  <a:gd name="connsiteX19" fmla="*/ 4727448 w 6199632"/>
                  <a:gd name="connsiteY19" fmla="*/ 1207008 h 2651760"/>
                  <a:gd name="connsiteX20" fmla="*/ 3931920 w 6199632"/>
                  <a:gd name="connsiteY20" fmla="*/ 1325880 h 2651760"/>
                  <a:gd name="connsiteX21" fmla="*/ 3630168 w 6199632"/>
                  <a:gd name="connsiteY21" fmla="*/ 1380744 h 2651760"/>
                  <a:gd name="connsiteX22" fmla="*/ 3145536 w 6199632"/>
                  <a:gd name="connsiteY22" fmla="*/ 1490472 h 2651760"/>
                  <a:gd name="connsiteX23" fmla="*/ 2414016 w 6199632"/>
                  <a:gd name="connsiteY23" fmla="*/ 1709928 h 2651760"/>
                  <a:gd name="connsiteX24" fmla="*/ 1755648 w 6199632"/>
                  <a:gd name="connsiteY24" fmla="*/ 1929384 h 2651760"/>
                  <a:gd name="connsiteX25" fmla="*/ 1124712 w 6199632"/>
                  <a:gd name="connsiteY25" fmla="*/ 2203704 h 2651760"/>
                  <a:gd name="connsiteX26" fmla="*/ 512064 w 6199632"/>
                  <a:gd name="connsiteY26" fmla="*/ 2478024 h 2651760"/>
                  <a:gd name="connsiteX27" fmla="*/ 0 w 6199632"/>
                  <a:gd name="connsiteY27" fmla="*/ 2651760 h 2651760"/>
                  <a:gd name="connsiteX0" fmla="*/ 0 w 6199632"/>
                  <a:gd name="connsiteY0" fmla="*/ 2651760 h 2651760"/>
                  <a:gd name="connsiteX1" fmla="*/ 557784 w 6199632"/>
                  <a:gd name="connsiteY1" fmla="*/ 2276856 h 2651760"/>
                  <a:gd name="connsiteX2" fmla="*/ 1143000 w 6199632"/>
                  <a:gd name="connsiteY2" fmla="*/ 1883664 h 2651760"/>
                  <a:gd name="connsiteX3" fmla="*/ 1673352 w 6199632"/>
                  <a:gd name="connsiteY3" fmla="*/ 1572768 h 2651760"/>
                  <a:gd name="connsiteX4" fmla="*/ 2148840 w 6199632"/>
                  <a:gd name="connsiteY4" fmla="*/ 1307592 h 2651760"/>
                  <a:gd name="connsiteX5" fmla="*/ 2843784 w 6199632"/>
                  <a:gd name="connsiteY5" fmla="*/ 987552 h 2651760"/>
                  <a:gd name="connsiteX6" fmla="*/ 3392424 w 6199632"/>
                  <a:gd name="connsiteY6" fmla="*/ 777240 h 2651760"/>
                  <a:gd name="connsiteX7" fmla="*/ 4123944 w 6199632"/>
                  <a:gd name="connsiteY7" fmla="*/ 493776 h 2651760"/>
                  <a:gd name="connsiteX8" fmla="*/ 4133088 w 6199632"/>
                  <a:gd name="connsiteY8" fmla="*/ 493776 h 2651760"/>
                  <a:gd name="connsiteX9" fmla="*/ 4133088 w 6199632"/>
                  <a:gd name="connsiteY9" fmla="*/ 493776 h 2651760"/>
                  <a:gd name="connsiteX10" fmla="*/ 4690872 w 6199632"/>
                  <a:gd name="connsiteY10" fmla="*/ 329184 h 2651760"/>
                  <a:gd name="connsiteX11" fmla="*/ 5266944 w 6199632"/>
                  <a:gd name="connsiteY11" fmla="*/ 201168 h 2651760"/>
                  <a:gd name="connsiteX12" fmla="*/ 5349240 w 6199632"/>
                  <a:gd name="connsiteY12" fmla="*/ 173736 h 2651760"/>
                  <a:gd name="connsiteX13" fmla="*/ 5952744 w 6199632"/>
                  <a:gd name="connsiteY13" fmla="*/ 27432 h 2651760"/>
                  <a:gd name="connsiteX14" fmla="*/ 6199632 w 6199632"/>
                  <a:gd name="connsiteY14" fmla="*/ 0 h 2651760"/>
                  <a:gd name="connsiteX15" fmla="*/ 6199632 w 6199632"/>
                  <a:gd name="connsiteY15" fmla="*/ 0 h 2651760"/>
                  <a:gd name="connsiteX16" fmla="*/ 6172200 w 6199632"/>
                  <a:gd name="connsiteY16" fmla="*/ 1069848 h 2651760"/>
                  <a:gd name="connsiteX17" fmla="*/ 5404104 w 6199632"/>
                  <a:gd name="connsiteY17" fmla="*/ 1124712 h 2651760"/>
                  <a:gd name="connsiteX18" fmla="*/ 4727448 w 6199632"/>
                  <a:gd name="connsiteY18" fmla="*/ 1207008 h 2651760"/>
                  <a:gd name="connsiteX19" fmla="*/ 3931920 w 6199632"/>
                  <a:gd name="connsiteY19" fmla="*/ 1325880 h 2651760"/>
                  <a:gd name="connsiteX20" fmla="*/ 3630168 w 6199632"/>
                  <a:gd name="connsiteY20" fmla="*/ 1380744 h 2651760"/>
                  <a:gd name="connsiteX21" fmla="*/ 3145536 w 6199632"/>
                  <a:gd name="connsiteY21" fmla="*/ 1490472 h 2651760"/>
                  <a:gd name="connsiteX22" fmla="*/ 2414016 w 6199632"/>
                  <a:gd name="connsiteY22" fmla="*/ 1709928 h 2651760"/>
                  <a:gd name="connsiteX23" fmla="*/ 1755648 w 6199632"/>
                  <a:gd name="connsiteY23" fmla="*/ 1929384 h 2651760"/>
                  <a:gd name="connsiteX24" fmla="*/ 1124712 w 6199632"/>
                  <a:gd name="connsiteY24" fmla="*/ 2203704 h 2651760"/>
                  <a:gd name="connsiteX25" fmla="*/ 512064 w 6199632"/>
                  <a:gd name="connsiteY25" fmla="*/ 2478024 h 2651760"/>
                  <a:gd name="connsiteX26" fmla="*/ 0 w 6199632"/>
                  <a:gd name="connsiteY26" fmla="*/ 2651760 h 2651760"/>
                  <a:gd name="connsiteX0" fmla="*/ 0 w 6199632"/>
                  <a:gd name="connsiteY0" fmla="*/ 2651760 h 2651760"/>
                  <a:gd name="connsiteX1" fmla="*/ 557784 w 6199632"/>
                  <a:gd name="connsiteY1" fmla="*/ 2276856 h 2651760"/>
                  <a:gd name="connsiteX2" fmla="*/ 1143000 w 6199632"/>
                  <a:gd name="connsiteY2" fmla="*/ 1883664 h 2651760"/>
                  <a:gd name="connsiteX3" fmla="*/ 1673352 w 6199632"/>
                  <a:gd name="connsiteY3" fmla="*/ 1572768 h 2651760"/>
                  <a:gd name="connsiteX4" fmla="*/ 2148840 w 6199632"/>
                  <a:gd name="connsiteY4" fmla="*/ 1307592 h 2651760"/>
                  <a:gd name="connsiteX5" fmla="*/ 2843784 w 6199632"/>
                  <a:gd name="connsiteY5" fmla="*/ 987552 h 2651760"/>
                  <a:gd name="connsiteX6" fmla="*/ 3392424 w 6199632"/>
                  <a:gd name="connsiteY6" fmla="*/ 777240 h 2651760"/>
                  <a:gd name="connsiteX7" fmla="*/ 4123944 w 6199632"/>
                  <a:gd name="connsiteY7" fmla="*/ 493776 h 2651760"/>
                  <a:gd name="connsiteX8" fmla="*/ 4133088 w 6199632"/>
                  <a:gd name="connsiteY8" fmla="*/ 493776 h 2651760"/>
                  <a:gd name="connsiteX9" fmla="*/ 4133088 w 6199632"/>
                  <a:gd name="connsiteY9" fmla="*/ 493776 h 2651760"/>
                  <a:gd name="connsiteX10" fmla="*/ 4690872 w 6199632"/>
                  <a:gd name="connsiteY10" fmla="*/ 329184 h 2651760"/>
                  <a:gd name="connsiteX11" fmla="*/ 5266944 w 6199632"/>
                  <a:gd name="connsiteY11" fmla="*/ 201168 h 2651760"/>
                  <a:gd name="connsiteX12" fmla="*/ 5349240 w 6199632"/>
                  <a:gd name="connsiteY12" fmla="*/ 173736 h 2651760"/>
                  <a:gd name="connsiteX13" fmla="*/ 5952744 w 6199632"/>
                  <a:gd name="connsiteY13" fmla="*/ 27432 h 2651760"/>
                  <a:gd name="connsiteX14" fmla="*/ 6199632 w 6199632"/>
                  <a:gd name="connsiteY14" fmla="*/ 0 h 2651760"/>
                  <a:gd name="connsiteX15" fmla="*/ 6199632 w 6199632"/>
                  <a:gd name="connsiteY15" fmla="*/ 0 h 2651760"/>
                  <a:gd name="connsiteX16" fmla="*/ 6172200 w 6199632"/>
                  <a:gd name="connsiteY16" fmla="*/ 1069848 h 2651760"/>
                  <a:gd name="connsiteX17" fmla="*/ 5404104 w 6199632"/>
                  <a:gd name="connsiteY17" fmla="*/ 1124712 h 2651760"/>
                  <a:gd name="connsiteX18" fmla="*/ 4727448 w 6199632"/>
                  <a:gd name="connsiteY18" fmla="*/ 1207008 h 2651760"/>
                  <a:gd name="connsiteX19" fmla="*/ 3931920 w 6199632"/>
                  <a:gd name="connsiteY19" fmla="*/ 1325880 h 2651760"/>
                  <a:gd name="connsiteX20" fmla="*/ 3630168 w 6199632"/>
                  <a:gd name="connsiteY20" fmla="*/ 1380744 h 2651760"/>
                  <a:gd name="connsiteX21" fmla="*/ 3145536 w 6199632"/>
                  <a:gd name="connsiteY21" fmla="*/ 1490472 h 2651760"/>
                  <a:gd name="connsiteX22" fmla="*/ 2414016 w 6199632"/>
                  <a:gd name="connsiteY22" fmla="*/ 1709928 h 2651760"/>
                  <a:gd name="connsiteX23" fmla="*/ 1755648 w 6199632"/>
                  <a:gd name="connsiteY23" fmla="*/ 1929384 h 2651760"/>
                  <a:gd name="connsiteX24" fmla="*/ 1124712 w 6199632"/>
                  <a:gd name="connsiteY24" fmla="*/ 2203704 h 2651760"/>
                  <a:gd name="connsiteX25" fmla="*/ 512064 w 6199632"/>
                  <a:gd name="connsiteY25" fmla="*/ 2478024 h 2651760"/>
                  <a:gd name="connsiteX26" fmla="*/ 0 w 6199632"/>
                  <a:gd name="connsiteY26" fmla="*/ 2651760 h 2651760"/>
                  <a:gd name="connsiteX0" fmla="*/ 0 w 6199632"/>
                  <a:gd name="connsiteY0" fmla="*/ 2651760 h 2651760"/>
                  <a:gd name="connsiteX1" fmla="*/ 557784 w 6199632"/>
                  <a:gd name="connsiteY1" fmla="*/ 2276856 h 2651760"/>
                  <a:gd name="connsiteX2" fmla="*/ 1143000 w 6199632"/>
                  <a:gd name="connsiteY2" fmla="*/ 1883664 h 2651760"/>
                  <a:gd name="connsiteX3" fmla="*/ 1673352 w 6199632"/>
                  <a:gd name="connsiteY3" fmla="*/ 1572768 h 2651760"/>
                  <a:gd name="connsiteX4" fmla="*/ 2148840 w 6199632"/>
                  <a:gd name="connsiteY4" fmla="*/ 1307592 h 2651760"/>
                  <a:gd name="connsiteX5" fmla="*/ 2843784 w 6199632"/>
                  <a:gd name="connsiteY5" fmla="*/ 987552 h 2651760"/>
                  <a:gd name="connsiteX6" fmla="*/ 3392424 w 6199632"/>
                  <a:gd name="connsiteY6" fmla="*/ 777240 h 2651760"/>
                  <a:gd name="connsiteX7" fmla="*/ 4123944 w 6199632"/>
                  <a:gd name="connsiteY7" fmla="*/ 493776 h 2651760"/>
                  <a:gd name="connsiteX8" fmla="*/ 4133088 w 6199632"/>
                  <a:gd name="connsiteY8" fmla="*/ 493776 h 2651760"/>
                  <a:gd name="connsiteX9" fmla="*/ 3995928 w 6199632"/>
                  <a:gd name="connsiteY9" fmla="*/ 566928 h 2651760"/>
                  <a:gd name="connsiteX10" fmla="*/ 4690872 w 6199632"/>
                  <a:gd name="connsiteY10" fmla="*/ 329184 h 2651760"/>
                  <a:gd name="connsiteX11" fmla="*/ 5266944 w 6199632"/>
                  <a:gd name="connsiteY11" fmla="*/ 201168 h 2651760"/>
                  <a:gd name="connsiteX12" fmla="*/ 5349240 w 6199632"/>
                  <a:gd name="connsiteY12" fmla="*/ 173736 h 2651760"/>
                  <a:gd name="connsiteX13" fmla="*/ 5952744 w 6199632"/>
                  <a:gd name="connsiteY13" fmla="*/ 27432 h 2651760"/>
                  <a:gd name="connsiteX14" fmla="*/ 6199632 w 6199632"/>
                  <a:gd name="connsiteY14" fmla="*/ 0 h 2651760"/>
                  <a:gd name="connsiteX15" fmla="*/ 6199632 w 6199632"/>
                  <a:gd name="connsiteY15" fmla="*/ 0 h 2651760"/>
                  <a:gd name="connsiteX16" fmla="*/ 6172200 w 6199632"/>
                  <a:gd name="connsiteY16" fmla="*/ 1069848 h 2651760"/>
                  <a:gd name="connsiteX17" fmla="*/ 5404104 w 6199632"/>
                  <a:gd name="connsiteY17" fmla="*/ 1124712 h 2651760"/>
                  <a:gd name="connsiteX18" fmla="*/ 4727448 w 6199632"/>
                  <a:gd name="connsiteY18" fmla="*/ 1207008 h 2651760"/>
                  <a:gd name="connsiteX19" fmla="*/ 3931920 w 6199632"/>
                  <a:gd name="connsiteY19" fmla="*/ 1325880 h 2651760"/>
                  <a:gd name="connsiteX20" fmla="*/ 3630168 w 6199632"/>
                  <a:gd name="connsiteY20" fmla="*/ 1380744 h 2651760"/>
                  <a:gd name="connsiteX21" fmla="*/ 3145536 w 6199632"/>
                  <a:gd name="connsiteY21" fmla="*/ 1490472 h 2651760"/>
                  <a:gd name="connsiteX22" fmla="*/ 2414016 w 6199632"/>
                  <a:gd name="connsiteY22" fmla="*/ 1709928 h 2651760"/>
                  <a:gd name="connsiteX23" fmla="*/ 1755648 w 6199632"/>
                  <a:gd name="connsiteY23" fmla="*/ 1929384 h 2651760"/>
                  <a:gd name="connsiteX24" fmla="*/ 1124712 w 6199632"/>
                  <a:gd name="connsiteY24" fmla="*/ 2203704 h 2651760"/>
                  <a:gd name="connsiteX25" fmla="*/ 512064 w 6199632"/>
                  <a:gd name="connsiteY25" fmla="*/ 2478024 h 2651760"/>
                  <a:gd name="connsiteX26" fmla="*/ 0 w 6199632"/>
                  <a:gd name="connsiteY26" fmla="*/ 2651760 h 2651760"/>
                  <a:gd name="connsiteX0" fmla="*/ 0 w 6199632"/>
                  <a:gd name="connsiteY0" fmla="*/ 2651760 h 2651760"/>
                  <a:gd name="connsiteX1" fmla="*/ 557784 w 6199632"/>
                  <a:gd name="connsiteY1" fmla="*/ 2276856 h 2651760"/>
                  <a:gd name="connsiteX2" fmla="*/ 1143000 w 6199632"/>
                  <a:gd name="connsiteY2" fmla="*/ 1883664 h 2651760"/>
                  <a:gd name="connsiteX3" fmla="*/ 1673352 w 6199632"/>
                  <a:gd name="connsiteY3" fmla="*/ 1572768 h 2651760"/>
                  <a:gd name="connsiteX4" fmla="*/ 2148840 w 6199632"/>
                  <a:gd name="connsiteY4" fmla="*/ 1307592 h 2651760"/>
                  <a:gd name="connsiteX5" fmla="*/ 2843784 w 6199632"/>
                  <a:gd name="connsiteY5" fmla="*/ 987552 h 2651760"/>
                  <a:gd name="connsiteX6" fmla="*/ 3392424 w 6199632"/>
                  <a:gd name="connsiteY6" fmla="*/ 777240 h 2651760"/>
                  <a:gd name="connsiteX7" fmla="*/ 4123944 w 6199632"/>
                  <a:gd name="connsiteY7" fmla="*/ 493776 h 2651760"/>
                  <a:gd name="connsiteX8" fmla="*/ 4133088 w 6199632"/>
                  <a:gd name="connsiteY8" fmla="*/ 493776 h 2651760"/>
                  <a:gd name="connsiteX9" fmla="*/ 3995928 w 6199632"/>
                  <a:gd name="connsiteY9" fmla="*/ 566928 h 2651760"/>
                  <a:gd name="connsiteX10" fmla="*/ 4690872 w 6199632"/>
                  <a:gd name="connsiteY10" fmla="*/ 329184 h 2651760"/>
                  <a:gd name="connsiteX11" fmla="*/ 5266944 w 6199632"/>
                  <a:gd name="connsiteY11" fmla="*/ 201168 h 2651760"/>
                  <a:gd name="connsiteX12" fmla="*/ 5349240 w 6199632"/>
                  <a:gd name="connsiteY12" fmla="*/ 173736 h 2651760"/>
                  <a:gd name="connsiteX13" fmla="*/ 5952744 w 6199632"/>
                  <a:gd name="connsiteY13" fmla="*/ 27432 h 2651760"/>
                  <a:gd name="connsiteX14" fmla="*/ 6199632 w 6199632"/>
                  <a:gd name="connsiteY14" fmla="*/ 0 h 2651760"/>
                  <a:gd name="connsiteX15" fmla="*/ 6199632 w 6199632"/>
                  <a:gd name="connsiteY15" fmla="*/ 0 h 2651760"/>
                  <a:gd name="connsiteX16" fmla="*/ 6172200 w 6199632"/>
                  <a:gd name="connsiteY16" fmla="*/ 1069848 h 2651760"/>
                  <a:gd name="connsiteX17" fmla="*/ 5404104 w 6199632"/>
                  <a:gd name="connsiteY17" fmla="*/ 1124712 h 2651760"/>
                  <a:gd name="connsiteX18" fmla="*/ 4727448 w 6199632"/>
                  <a:gd name="connsiteY18" fmla="*/ 1207008 h 2651760"/>
                  <a:gd name="connsiteX19" fmla="*/ 3931920 w 6199632"/>
                  <a:gd name="connsiteY19" fmla="*/ 1325880 h 2651760"/>
                  <a:gd name="connsiteX20" fmla="*/ 3630168 w 6199632"/>
                  <a:gd name="connsiteY20" fmla="*/ 1380744 h 2651760"/>
                  <a:gd name="connsiteX21" fmla="*/ 3145536 w 6199632"/>
                  <a:gd name="connsiteY21" fmla="*/ 1490472 h 2651760"/>
                  <a:gd name="connsiteX22" fmla="*/ 2414016 w 6199632"/>
                  <a:gd name="connsiteY22" fmla="*/ 1709928 h 2651760"/>
                  <a:gd name="connsiteX23" fmla="*/ 1755648 w 6199632"/>
                  <a:gd name="connsiteY23" fmla="*/ 1929384 h 2651760"/>
                  <a:gd name="connsiteX24" fmla="*/ 1124712 w 6199632"/>
                  <a:gd name="connsiteY24" fmla="*/ 2203704 h 2651760"/>
                  <a:gd name="connsiteX25" fmla="*/ 512064 w 6199632"/>
                  <a:gd name="connsiteY25" fmla="*/ 2478024 h 2651760"/>
                  <a:gd name="connsiteX26" fmla="*/ 0 w 6199632"/>
                  <a:gd name="connsiteY26" fmla="*/ 2651760 h 2651760"/>
                  <a:gd name="connsiteX0" fmla="*/ 0 w 6199632"/>
                  <a:gd name="connsiteY0" fmla="*/ 2651760 h 2651760"/>
                  <a:gd name="connsiteX1" fmla="*/ 557784 w 6199632"/>
                  <a:gd name="connsiteY1" fmla="*/ 2276856 h 2651760"/>
                  <a:gd name="connsiteX2" fmla="*/ 1143000 w 6199632"/>
                  <a:gd name="connsiteY2" fmla="*/ 1883664 h 2651760"/>
                  <a:gd name="connsiteX3" fmla="*/ 1673352 w 6199632"/>
                  <a:gd name="connsiteY3" fmla="*/ 1572768 h 2651760"/>
                  <a:gd name="connsiteX4" fmla="*/ 2148840 w 6199632"/>
                  <a:gd name="connsiteY4" fmla="*/ 1307592 h 2651760"/>
                  <a:gd name="connsiteX5" fmla="*/ 2843784 w 6199632"/>
                  <a:gd name="connsiteY5" fmla="*/ 987552 h 2651760"/>
                  <a:gd name="connsiteX6" fmla="*/ 3392424 w 6199632"/>
                  <a:gd name="connsiteY6" fmla="*/ 777240 h 2651760"/>
                  <a:gd name="connsiteX7" fmla="*/ 4123944 w 6199632"/>
                  <a:gd name="connsiteY7" fmla="*/ 493776 h 2651760"/>
                  <a:gd name="connsiteX8" fmla="*/ 4133088 w 6199632"/>
                  <a:gd name="connsiteY8" fmla="*/ 493776 h 2651760"/>
                  <a:gd name="connsiteX9" fmla="*/ 3767328 w 6199632"/>
                  <a:gd name="connsiteY9" fmla="*/ 612648 h 2651760"/>
                  <a:gd name="connsiteX10" fmla="*/ 4690872 w 6199632"/>
                  <a:gd name="connsiteY10" fmla="*/ 329184 h 2651760"/>
                  <a:gd name="connsiteX11" fmla="*/ 5266944 w 6199632"/>
                  <a:gd name="connsiteY11" fmla="*/ 201168 h 2651760"/>
                  <a:gd name="connsiteX12" fmla="*/ 5349240 w 6199632"/>
                  <a:gd name="connsiteY12" fmla="*/ 173736 h 2651760"/>
                  <a:gd name="connsiteX13" fmla="*/ 5952744 w 6199632"/>
                  <a:gd name="connsiteY13" fmla="*/ 27432 h 2651760"/>
                  <a:gd name="connsiteX14" fmla="*/ 6199632 w 6199632"/>
                  <a:gd name="connsiteY14" fmla="*/ 0 h 2651760"/>
                  <a:gd name="connsiteX15" fmla="*/ 6199632 w 6199632"/>
                  <a:gd name="connsiteY15" fmla="*/ 0 h 2651760"/>
                  <a:gd name="connsiteX16" fmla="*/ 6172200 w 6199632"/>
                  <a:gd name="connsiteY16" fmla="*/ 1069848 h 2651760"/>
                  <a:gd name="connsiteX17" fmla="*/ 5404104 w 6199632"/>
                  <a:gd name="connsiteY17" fmla="*/ 1124712 h 2651760"/>
                  <a:gd name="connsiteX18" fmla="*/ 4727448 w 6199632"/>
                  <a:gd name="connsiteY18" fmla="*/ 1207008 h 2651760"/>
                  <a:gd name="connsiteX19" fmla="*/ 3931920 w 6199632"/>
                  <a:gd name="connsiteY19" fmla="*/ 1325880 h 2651760"/>
                  <a:gd name="connsiteX20" fmla="*/ 3630168 w 6199632"/>
                  <a:gd name="connsiteY20" fmla="*/ 1380744 h 2651760"/>
                  <a:gd name="connsiteX21" fmla="*/ 3145536 w 6199632"/>
                  <a:gd name="connsiteY21" fmla="*/ 1490472 h 2651760"/>
                  <a:gd name="connsiteX22" fmla="*/ 2414016 w 6199632"/>
                  <a:gd name="connsiteY22" fmla="*/ 1709928 h 2651760"/>
                  <a:gd name="connsiteX23" fmla="*/ 1755648 w 6199632"/>
                  <a:gd name="connsiteY23" fmla="*/ 1929384 h 2651760"/>
                  <a:gd name="connsiteX24" fmla="*/ 1124712 w 6199632"/>
                  <a:gd name="connsiteY24" fmla="*/ 2203704 h 2651760"/>
                  <a:gd name="connsiteX25" fmla="*/ 512064 w 6199632"/>
                  <a:gd name="connsiteY25" fmla="*/ 2478024 h 2651760"/>
                  <a:gd name="connsiteX26" fmla="*/ 0 w 6199632"/>
                  <a:gd name="connsiteY26" fmla="*/ 2651760 h 2651760"/>
                  <a:gd name="connsiteX0" fmla="*/ 0 w 6199632"/>
                  <a:gd name="connsiteY0" fmla="*/ 2651760 h 2651760"/>
                  <a:gd name="connsiteX1" fmla="*/ 557784 w 6199632"/>
                  <a:gd name="connsiteY1" fmla="*/ 2276856 h 2651760"/>
                  <a:gd name="connsiteX2" fmla="*/ 1143000 w 6199632"/>
                  <a:gd name="connsiteY2" fmla="*/ 1883664 h 2651760"/>
                  <a:gd name="connsiteX3" fmla="*/ 1673352 w 6199632"/>
                  <a:gd name="connsiteY3" fmla="*/ 1572768 h 2651760"/>
                  <a:gd name="connsiteX4" fmla="*/ 2148840 w 6199632"/>
                  <a:gd name="connsiteY4" fmla="*/ 1307592 h 2651760"/>
                  <a:gd name="connsiteX5" fmla="*/ 2843784 w 6199632"/>
                  <a:gd name="connsiteY5" fmla="*/ 987552 h 2651760"/>
                  <a:gd name="connsiteX6" fmla="*/ 3392424 w 6199632"/>
                  <a:gd name="connsiteY6" fmla="*/ 777240 h 2651760"/>
                  <a:gd name="connsiteX7" fmla="*/ 4123944 w 6199632"/>
                  <a:gd name="connsiteY7" fmla="*/ 493776 h 2651760"/>
                  <a:gd name="connsiteX8" fmla="*/ 4133088 w 6199632"/>
                  <a:gd name="connsiteY8" fmla="*/ 493776 h 2651760"/>
                  <a:gd name="connsiteX9" fmla="*/ 3767328 w 6199632"/>
                  <a:gd name="connsiteY9" fmla="*/ 612648 h 2651760"/>
                  <a:gd name="connsiteX10" fmla="*/ 4690872 w 6199632"/>
                  <a:gd name="connsiteY10" fmla="*/ 329184 h 2651760"/>
                  <a:gd name="connsiteX11" fmla="*/ 5266944 w 6199632"/>
                  <a:gd name="connsiteY11" fmla="*/ 201168 h 2651760"/>
                  <a:gd name="connsiteX12" fmla="*/ 5349240 w 6199632"/>
                  <a:gd name="connsiteY12" fmla="*/ 173736 h 2651760"/>
                  <a:gd name="connsiteX13" fmla="*/ 5952744 w 6199632"/>
                  <a:gd name="connsiteY13" fmla="*/ 27432 h 2651760"/>
                  <a:gd name="connsiteX14" fmla="*/ 6199632 w 6199632"/>
                  <a:gd name="connsiteY14" fmla="*/ 0 h 2651760"/>
                  <a:gd name="connsiteX15" fmla="*/ 6199632 w 6199632"/>
                  <a:gd name="connsiteY15" fmla="*/ 0 h 2651760"/>
                  <a:gd name="connsiteX16" fmla="*/ 6172200 w 6199632"/>
                  <a:gd name="connsiteY16" fmla="*/ 1069848 h 2651760"/>
                  <a:gd name="connsiteX17" fmla="*/ 5404104 w 6199632"/>
                  <a:gd name="connsiteY17" fmla="*/ 1124712 h 2651760"/>
                  <a:gd name="connsiteX18" fmla="*/ 4727448 w 6199632"/>
                  <a:gd name="connsiteY18" fmla="*/ 1207008 h 2651760"/>
                  <a:gd name="connsiteX19" fmla="*/ 3931920 w 6199632"/>
                  <a:gd name="connsiteY19" fmla="*/ 1325880 h 2651760"/>
                  <a:gd name="connsiteX20" fmla="*/ 3630168 w 6199632"/>
                  <a:gd name="connsiteY20" fmla="*/ 1380744 h 2651760"/>
                  <a:gd name="connsiteX21" fmla="*/ 3145536 w 6199632"/>
                  <a:gd name="connsiteY21" fmla="*/ 1490472 h 2651760"/>
                  <a:gd name="connsiteX22" fmla="*/ 2414016 w 6199632"/>
                  <a:gd name="connsiteY22" fmla="*/ 1709928 h 2651760"/>
                  <a:gd name="connsiteX23" fmla="*/ 1755648 w 6199632"/>
                  <a:gd name="connsiteY23" fmla="*/ 1929384 h 2651760"/>
                  <a:gd name="connsiteX24" fmla="*/ 1124712 w 6199632"/>
                  <a:gd name="connsiteY24" fmla="*/ 2203704 h 2651760"/>
                  <a:gd name="connsiteX25" fmla="*/ 512064 w 6199632"/>
                  <a:gd name="connsiteY25" fmla="*/ 2478024 h 2651760"/>
                  <a:gd name="connsiteX26" fmla="*/ 0 w 6199632"/>
                  <a:gd name="connsiteY26" fmla="*/ 2651760 h 2651760"/>
                  <a:gd name="connsiteX0" fmla="*/ 0 w 6199632"/>
                  <a:gd name="connsiteY0" fmla="*/ 2651760 h 2651760"/>
                  <a:gd name="connsiteX1" fmla="*/ 557784 w 6199632"/>
                  <a:gd name="connsiteY1" fmla="*/ 2276856 h 2651760"/>
                  <a:gd name="connsiteX2" fmla="*/ 1143000 w 6199632"/>
                  <a:gd name="connsiteY2" fmla="*/ 1883664 h 2651760"/>
                  <a:gd name="connsiteX3" fmla="*/ 1673352 w 6199632"/>
                  <a:gd name="connsiteY3" fmla="*/ 1572768 h 2651760"/>
                  <a:gd name="connsiteX4" fmla="*/ 2148840 w 6199632"/>
                  <a:gd name="connsiteY4" fmla="*/ 1307592 h 2651760"/>
                  <a:gd name="connsiteX5" fmla="*/ 2843784 w 6199632"/>
                  <a:gd name="connsiteY5" fmla="*/ 987552 h 2651760"/>
                  <a:gd name="connsiteX6" fmla="*/ 3392424 w 6199632"/>
                  <a:gd name="connsiteY6" fmla="*/ 777240 h 2651760"/>
                  <a:gd name="connsiteX7" fmla="*/ 4123944 w 6199632"/>
                  <a:gd name="connsiteY7" fmla="*/ 493776 h 2651760"/>
                  <a:gd name="connsiteX8" fmla="*/ 4133088 w 6199632"/>
                  <a:gd name="connsiteY8" fmla="*/ 493776 h 2651760"/>
                  <a:gd name="connsiteX9" fmla="*/ 3767328 w 6199632"/>
                  <a:gd name="connsiteY9" fmla="*/ 612648 h 2651760"/>
                  <a:gd name="connsiteX10" fmla="*/ 4690872 w 6199632"/>
                  <a:gd name="connsiteY10" fmla="*/ 329184 h 2651760"/>
                  <a:gd name="connsiteX11" fmla="*/ 5266944 w 6199632"/>
                  <a:gd name="connsiteY11" fmla="*/ 201168 h 2651760"/>
                  <a:gd name="connsiteX12" fmla="*/ 5349240 w 6199632"/>
                  <a:gd name="connsiteY12" fmla="*/ 173736 h 2651760"/>
                  <a:gd name="connsiteX13" fmla="*/ 5952744 w 6199632"/>
                  <a:gd name="connsiteY13" fmla="*/ 27432 h 2651760"/>
                  <a:gd name="connsiteX14" fmla="*/ 6199632 w 6199632"/>
                  <a:gd name="connsiteY14" fmla="*/ 0 h 2651760"/>
                  <a:gd name="connsiteX15" fmla="*/ 6199632 w 6199632"/>
                  <a:gd name="connsiteY15" fmla="*/ 0 h 2651760"/>
                  <a:gd name="connsiteX16" fmla="*/ 6172200 w 6199632"/>
                  <a:gd name="connsiteY16" fmla="*/ 1069848 h 2651760"/>
                  <a:gd name="connsiteX17" fmla="*/ 5404104 w 6199632"/>
                  <a:gd name="connsiteY17" fmla="*/ 1124712 h 2651760"/>
                  <a:gd name="connsiteX18" fmla="*/ 4727448 w 6199632"/>
                  <a:gd name="connsiteY18" fmla="*/ 1207008 h 2651760"/>
                  <a:gd name="connsiteX19" fmla="*/ 3931920 w 6199632"/>
                  <a:gd name="connsiteY19" fmla="*/ 1325880 h 2651760"/>
                  <a:gd name="connsiteX20" fmla="*/ 3630168 w 6199632"/>
                  <a:gd name="connsiteY20" fmla="*/ 1380744 h 2651760"/>
                  <a:gd name="connsiteX21" fmla="*/ 3145536 w 6199632"/>
                  <a:gd name="connsiteY21" fmla="*/ 1490472 h 2651760"/>
                  <a:gd name="connsiteX22" fmla="*/ 2414016 w 6199632"/>
                  <a:gd name="connsiteY22" fmla="*/ 1709928 h 2651760"/>
                  <a:gd name="connsiteX23" fmla="*/ 1755648 w 6199632"/>
                  <a:gd name="connsiteY23" fmla="*/ 1929384 h 2651760"/>
                  <a:gd name="connsiteX24" fmla="*/ 1124712 w 6199632"/>
                  <a:gd name="connsiteY24" fmla="*/ 2203704 h 2651760"/>
                  <a:gd name="connsiteX25" fmla="*/ 512064 w 6199632"/>
                  <a:gd name="connsiteY25" fmla="*/ 2478024 h 2651760"/>
                  <a:gd name="connsiteX26" fmla="*/ 0 w 6199632"/>
                  <a:gd name="connsiteY26" fmla="*/ 2651760 h 2651760"/>
                  <a:gd name="connsiteX0" fmla="*/ 0 w 6199632"/>
                  <a:gd name="connsiteY0" fmla="*/ 2651760 h 2651760"/>
                  <a:gd name="connsiteX1" fmla="*/ 557784 w 6199632"/>
                  <a:gd name="connsiteY1" fmla="*/ 2276856 h 2651760"/>
                  <a:gd name="connsiteX2" fmla="*/ 1143000 w 6199632"/>
                  <a:gd name="connsiteY2" fmla="*/ 1883664 h 2651760"/>
                  <a:gd name="connsiteX3" fmla="*/ 1673352 w 6199632"/>
                  <a:gd name="connsiteY3" fmla="*/ 1572768 h 2651760"/>
                  <a:gd name="connsiteX4" fmla="*/ 2148840 w 6199632"/>
                  <a:gd name="connsiteY4" fmla="*/ 1307592 h 2651760"/>
                  <a:gd name="connsiteX5" fmla="*/ 2843784 w 6199632"/>
                  <a:gd name="connsiteY5" fmla="*/ 987552 h 2651760"/>
                  <a:gd name="connsiteX6" fmla="*/ 3392424 w 6199632"/>
                  <a:gd name="connsiteY6" fmla="*/ 777240 h 2651760"/>
                  <a:gd name="connsiteX7" fmla="*/ 4123944 w 6199632"/>
                  <a:gd name="connsiteY7" fmla="*/ 493776 h 2651760"/>
                  <a:gd name="connsiteX8" fmla="*/ 4133088 w 6199632"/>
                  <a:gd name="connsiteY8" fmla="*/ 493776 h 2651760"/>
                  <a:gd name="connsiteX9" fmla="*/ 3767328 w 6199632"/>
                  <a:gd name="connsiteY9" fmla="*/ 612648 h 2651760"/>
                  <a:gd name="connsiteX10" fmla="*/ 4690872 w 6199632"/>
                  <a:gd name="connsiteY10" fmla="*/ 329184 h 2651760"/>
                  <a:gd name="connsiteX11" fmla="*/ 5266944 w 6199632"/>
                  <a:gd name="connsiteY11" fmla="*/ 201168 h 2651760"/>
                  <a:gd name="connsiteX12" fmla="*/ 5349240 w 6199632"/>
                  <a:gd name="connsiteY12" fmla="*/ 173736 h 2651760"/>
                  <a:gd name="connsiteX13" fmla="*/ 5952744 w 6199632"/>
                  <a:gd name="connsiteY13" fmla="*/ 27432 h 2651760"/>
                  <a:gd name="connsiteX14" fmla="*/ 6199632 w 6199632"/>
                  <a:gd name="connsiteY14" fmla="*/ 0 h 2651760"/>
                  <a:gd name="connsiteX15" fmla="*/ 6199632 w 6199632"/>
                  <a:gd name="connsiteY15" fmla="*/ 0 h 2651760"/>
                  <a:gd name="connsiteX16" fmla="*/ 6172200 w 6199632"/>
                  <a:gd name="connsiteY16" fmla="*/ 1069848 h 2651760"/>
                  <a:gd name="connsiteX17" fmla="*/ 5404104 w 6199632"/>
                  <a:gd name="connsiteY17" fmla="*/ 1124712 h 2651760"/>
                  <a:gd name="connsiteX18" fmla="*/ 4727448 w 6199632"/>
                  <a:gd name="connsiteY18" fmla="*/ 1207008 h 2651760"/>
                  <a:gd name="connsiteX19" fmla="*/ 3931920 w 6199632"/>
                  <a:gd name="connsiteY19" fmla="*/ 1325880 h 2651760"/>
                  <a:gd name="connsiteX20" fmla="*/ 3630168 w 6199632"/>
                  <a:gd name="connsiteY20" fmla="*/ 1380744 h 2651760"/>
                  <a:gd name="connsiteX21" fmla="*/ 3145536 w 6199632"/>
                  <a:gd name="connsiteY21" fmla="*/ 1490472 h 2651760"/>
                  <a:gd name="connsiteX22" fmla="*/ 2414016 w 6199632"/>
                  <a:gd name="connsiteY22" fmla="*/ 1709928 h 2651760"/>
                  <a:gd name="connsiteX23" fmla="*/ 1755648 w 6199632"/>
                  <a:gd name="connsiteY23" fmla="*/ 1929384 h 2651760"/>
                  <a:gd name="connsiteX24" fmla="*/ 1124712 w 6199632"/>
                  <a:gd name="connsiteY24" fmla="*/ 2203704 h 2651760"/>
                  <a:gd name="connsiteX25" fmla="*/ 512064 w 6199632"/>
                  <a:gd name="connsiteY25" fmla="*/ 2478024 h 2651760"/>
                  <a:gd name="connsiteX26" fmla="*/ 0 w 6199632"/>
                  <a:gd name="connsiteY26" fmla="*/ 2651760 h 2651760"/>
                  <a:gd name="connsiteX0" fmla="*/ 0 w 6199632"/>
                  <a:gd name="connsiteY0" fmla="*/ 2651760 h 2651760"/>
                  <a:gd name="connsiteX1" fmla="*/ 557784 w 6199632"/>
                  <a:gd name="connsiteY1" fmla="*/ 2276856 h 2651760"/>
                  <a:gd name="connsiteX2" fmla="*/ 1143000 w 6199632"/>
                  <a:gd name="connsiteY2" fmla="*/ 1883664 h 2651760"/>
                  <a:gd name="connsiteX3" fmla="*/ 1673352 w 6199632"/>
                  <a:gd name="connsiteY3" fmla="*/ 1572768 h 2651760"/>
                  <a:gd name="connsiteX4" fmla="*/ 2148840 w 6199632"/>
                  <a:gd name="connsiteY4" fmla="*/ 1307592 h 2651760"/>
                  <a:gd name="connsiteX5" fmla="*/ 2843784 w 6199632"/>
                  <a:gd name="connsiteY5" fmla="*/ 987552 h 2651760"/>
                  <a:gd name="connsiteX6" fmla="*/ 3392424 w 6199632"/>
                  <a:gd name="connsiteY6" fmla="*/ 777240 h 2651760"/>
                  <a:gd name="connsiteX7" fmla="*/ 4123944 w 6199632"/>
                  <a:gd name="connsiteY7" fmla="*/ 493776 h 2651760"/>
                  <a:gd name="connsiteX8" fmla="*/ 3767328 w 6199632"/>
                  <a:gd name="connsiteY8" fmla="*/ 612648 h 2651760"/>
                  <a:gd name="connsiteX9" fmla="*/ 4690872 w 6199632"/>
                  <a:gd name="connsiteY9" fmla="*/ 329184 h 2651760"/>
                  <a:gd name="connsiteX10" fmla="*/ 5266944 w 6199632"/>
                  <a:gd name="connsiteY10" fmla="*/ 201168 h 2651760"/>
                  <a:gd name="connsiteX11" fmla="*/ 5349240 w 6199632"/>
                  <a:gd name="connsiteY11" fmla="*/ 173736 h 2651760"/>
                  <a:gd name="connsiteX12" fmla="*/ 5952744 w 6199632"/>
                  <a:gd name="connsiteY12" fmla="*/ 27432 h 2651760"/>
                  <a:gd name="connsiteX13" fmla="*/ 6199632 w 6199632"/>
                  <a:gd name="connsiteY13" fmla="*/ 0 h 2651760"/>
                  <a:gd name="connsiteX14" fmla="*/ 6199632 w 6199632"/>
                  <a:gd name="connsiteY14" fmla="*/ 0 h 2651760"/>
                  <a:gd name="connsiteX15" fmla="*/ 6172200 w 6199632"/>
                  <a:gd name="connsiteY15" fmla="*/ 1069848 h 2651760"/>
                  <a:gd name="connsiteX16" fmla="*/ 5404104 w 6199632"/>
                  <a:gd name="connsiteY16" fmla="*/ 1124712 h 2651760"/>
                  <a:gd name="connsiteX17" fmla="*/ 4727448 w 6199632"/>
                  <a:gd name="connsiteY17" fmla="*/ 1207008 h 2651760"/>
                  <a:gd name="connsiteX18" fmla="*/ 3931920 w 6199632"/>
                  <a:gd name="connsiteY18" fmla="*/ 1325880 h 2651760"/>
                  <a:gd name="connsiteX19" fmla="*/ 3630168 w 6199632"/>
                  <a:gd name="connsiteY19" fmla="*/ 1380744 h 2651760"/>
                  <a:gd name="connsiteX20" fmla="*/ 3145536 w 6199632"/>
                  <a:gd name="connsiteY20" fmla="*/ 1490472 h 2651760"/>
                  <a:gd name="connsiteX21" fmla="*/ 2414016 w 6199632"/>
                  <a:gd name="connsiteY21" fmla="*/ 1709928 h 2651760"/>
                  <a:gd name="connsiteX22" fmla="*/ 1755648 w 6199632"/>
                  <a:gd name="connsiteY22" fmla="*/ 1929384 h 2651760"/>
                  <a:gd name="connsiteX23" fmla="*/ 1124712 w 6199632"/>
                  <a:gd name="connsiteY23" fmla="*/ 2203704 h 2651760"/>
                  <a:gd name="connsiteX24" fmla="*/ 512064 w 6199632"/>
                  <a:gd name="connsiteY24" fmla="*/ 2478024 h 2651760"/>
                  <a:gd name="connsiteX25" fmla="*/ 0 w 6199632"/>
                  <a:gd name="connsiteY25" fmla="*/ 2651760 h 2651760"/>
                  <a:gd name="connsiteX0" fmla="*/ 0 w 6199632"/>
                  <a:gd name="connsiteY0" fmla="*/ 2651760 h 2651760"/>
                  <a:gd name="connsiteX1" fmla="*/ 557784 w 6199632"/>
                  <a:gd name="connsiteY1" fmla="*/ 2276856 h 2651760"/>
                  <a:gd name="connsiteX2" fmla="*/ 1143000 w 6199632"/>
                  <a:gd name="connsiteY2" fmla="*/ 1883664 h 2651760"/>
                  <a:gd name="connsiteX3" fmla="*/ 1673352 w 6199632"/>
                  <a:gd name="connsiteY3" fmla="*/ 1572768 h 2651760"/>
                  <a:gd name="connsiteX4" fmla="*/ 2148840 w 6199632"/>
                  <a:gd name="connsiteY4" fmla="*/ 1307592 h 2651760"/>
                  <a:gd name="connsiteX5" fmla="*/ 2843784 w 6199632"/>
                  <a:gd name="connsiteY5" fmla="*/ 987552 h 2651760"/>
                  <a:gd name="connsiteX6" fmla="*/ 3392424 w 6199632"/>
                  <a:gd name="connsiteY6" fmla="*/ 777240 h 2651760"/>
                  <a:gd name="connsiteX7" fmla="*/ 4123944 w 6199632"/>
                  <a:gd name="connsiteY7" fmla="*/ 493776 h 2651760"/>
                  <a:gd name="connsiteX8" fmla="*/ 3767328 w 6199632"/>
                  <a:gd name="connsiteY8" fmla="*/ 612648 h 2651760"/>
                  <a:gd name="connsiteX9" fmla="*/ 4690872 w 6199632"/>
                  <a:gd name="connsiteY9" fmla="*/ 329184 h 2651760"/>
                  <a:gd name="connsiteX10" fmla="*/ 5266944 w 6199632"/>
                  <a:gd name="connsiteY10" fmla="*/ 201168 h 2651760"/>
                  <a:gd name="connsiteX11" fmla="*/ 5349240 w 6199632"/>
                  <a:gd name="connsiteY11" fmla="*/ 173736 h 2651760"/>
                  <a:gd name="connsiteX12" fmla="*/ 5952744 w 6199632"/>
                  <a:gd name="connsiteY12" fmla="*/ 27432 h 2651760"/>
                  <a:gd name="connsiteX13" fmla="*/ 6199632 w 6199632"/>
                  <a:gd name="connsiteY13" fmla="*/ 0 h 2651760"/>
                  <a:gd name="connsiteX14" fmla="*/ 6199632 w 6199632"/>
                  <a:gd name="connsiteY14" fmla="*/ 0 h 2651760"/>
                  <a:gd name="connsiteX15" fmla="*/ 6172200 w 6199632"/>
                  <a:gd name="connsiteY15" fmla="*/ 1069848 h 2651760"/>
                  <a:gd name="connsiteX16" fmla="*/ 5404104 w 6199632"/>
                  <a:gd name="connsiteY16" fmla="*/ 1124712 h 2651760"/>
                  <a:gd name="connsiteX17" fmla="*/ 4727448 w 6199632"/>
                  <a:gd name="connsiteY17" fmla="*/ 1207008 h 2651760"/>
                  <a:gd name="connsiteX18" fmla="*/ 3931920 w 6199632"/>
                  <a:gd name="connsiteY18" fmla="*/ 1325880 h 2651760"/>
                  <a:gd name="connsiteX19" fmla="*/ 3630168 w 6199632"/>
                  <a:gd name="connsiteY19" fmla="*/ 1380744 h 2651760"/>
                  <a:gd name="connsiteX20" fmla="*/ 3145536 w 6199632"/>
                  <a:gd name="connsiteY20" fmla="*/ 1490472 h 2651760"/>
                  <a:gd name="connsiteX21" fmla="*/ 2414016 w 6199632"/>
                  <a:gd name="connsiteY21" fmla="*/ 1709928 h 2651760"/>
                  <a:gd name="connsiteX22" fmla="*/ 1755648 w 6199632"/>
                  <a:gd name="connsiteY22" fmla="*/ 1929384 h 2651760"/>
                  <a:gd name="connsiteX23" fmla="*/ 1124712 w 6199632"/>
                  <a:gd name="connsiteY23" fmla="*/ 2203704 h 2651760"/>
                  <a:gd name="connsiteX24" fmla="*/ 512064 w 6199632"/>
                  <a:gd name="connsiteY24" fmla="*/ 2478024 h 2651760"/>
                  <a:gd name="connsiteX25" fmla="*/ 0 w 6199632"/>
                  <a:gd name="connsiteY25" fmla="*/ 2651760 h 2651760"/>
                  <a:gd name="connsiteX0" fmla="*/ 0 w 6199632"/>
                  <a:gd name="connsiteY0" fmla="*/ 2651760 h 2651760"/>
                  <a:gd name="connsiteX1" fmla="*/ 557784 w 6199632"/>
                  <a:gd name="connsiteY1" fmla="*/ 2276856 h 2651760"/>
                  <a:gd name="connsiteX2" fmla="*/ 1143000 w 6199632"/>
                  <a:gd name="connsiteY2" fmla="*/ 1883664 h 2651760"/>
                  <a:gd name="connsiteX3" fmla="*/ 1673352 w 6199632"/>
                  <a:gd name="connsiteY3" fmla="*/ 1572768 h 2651760"/>
                  <a:gd name="connsiteX4" fmla="*/ 2148840 w 6199632"/>
                  <a:gd name="connsiteY4" fmla="*/ 1307592 h 2651760"/>
                  <a:gd name="connsiteX5" fmla="*/ 2843784 w 6199632"/>
                  <a:gd name="connsiteY5" fmla="*/ 987552 h 2651760"/>
                  <a:gd name="connsiteX6" fmla="*/ 3392424 w 6199632"/>
                  <a:gd name="connsiteY6" fmla="*/ 777240 h 2651760"/>
                  <a:gd name="connsiteX7" fmla="*/ 4123944 w 6199632"/>
                  <a:gd name="connsiteY7" fmla="*/ 493776 h 2651760"/>
                  <a:gd name="connsiteX8" fmla="*/ 4690872 w 6199632"/>
                  <a:gd name="connsiteY8" fmla="*/ 329184 h 2651760"/>
                  <a:gd name="connsiteX9" fmla="*/ 5266944 w 6199632"/>
                  <a:gd name="connsiteY9" fmla="*/ 201168 h 2651760"/>
                  <a:gd name="connsiteX10" fmla="*/ 5349240 w 6199632"/>
                  <a:gd name="connsiteY10" fmla="*/ 173736 h 2651760"/>
                  <a:gd name="connsiteX11" fmla="*/ 5952744 w 6199632"/>
                  <a:gd name="connsiteY11" fmla="*/ 27432 h 2651760"/>
                  <a:gd name="connsiteX12" fmla="*/ 6199632 w 6199632"/>
                  <a:gd name="connsiteY12" fmla="*/ 0 h 2651760"/>
                  <a:gd name="connsiteX13" fmla="*/ 6199632 w 6199632"/>
                  <a:gd name="connsiteY13" fmla="*/ 0 h 2651760"/>
                  <a:gd name="connsiteX14" fmla="*/ 6172200 w 6199632"/>
                  <a:gd name="connsiteY14" fmla="*/ 1069848 h 2651760"/>
                  <a:gd name="connsiteX15" fmla="*/ 5404104 w 6199632"/>
                  <a:gd name="connsiteY15" fmla="*/ 1124712 h 2651760"/>
                  <a:gd name="connsiteX16" fmla="*/ 4727448 w 6199632"/>
                  <a:gd name="connsiteY16" fmla="*/ 1207008 h 2651760"/>
                  <a:gd name="connsiteX17" fmla="*/ 3931920 w 6199632"/>
                  <a:gd name="connsiteY17" fmla="*/ 1325880 h 2651760"/>
                  <a:gd name="connsiteX18" fmla="*/ 3630168 w 6199632"/>
                  <a:gd name="connsiteY18" fmla="*/ 1380744 h 2651760"/>
                  <a:gd name="connsiteX19" fmla="*/ 3145536 w 6199632"/>
                  <a:gd name="connsiteY19" fmla="*/ 1490472 h 2651760"/>
                  <a:gd name="connsiteX20" fmla="*/ 2414016 w 6199632"/>
                  <a:gd name="connsiteY20" fmla="*/ 1709928 h 2651760"/>
                  <a:gd name="connsiteX21" fmla="*/ 1755648 w 6199632"/>
                  <a:gd name="connsiteY21" fmla="*/ 1929384 h 2651760"/>
                  <a:gd name="connsiteX22" fmla="*/ 1124712 w 6199632"/>
                  <a:gd name="connsiteY22" fmla="*/ 2203704 h 2651760"/>
                  <a:gd name="connsiteX23" fmla="*/ 512064 w 6199632"/>
                  <a:gd name="connsiteY23" fmla="*/ 2478024 h 2651760"/>
                  <a:gd name="connsiteX24" fmla="*/ 0 w 6199632"/>
                  <a:gd name="connsiteY24" fmla="*/ 2651760 h 2651760"/>
                  <a:gd name="connsiteX0" fmla="*/ 0 w 6213771"/>
                  <a:gd name="connsiteY0" fmla="*/ 2653483 h 2653483"/>
                  <a:gd name="connsiteX1" fmla="*/ 557784 w 6213771"/>
                  <a:gd name="connsiteY1" fmla="*/ 2278579 h 2653483"/>
                  <a:gd name="connsiteX2" fmla="*/ 1143000 w 6213771"/>
                  <a:gd name="connsiteY2" fmla="*/ 1885387 h 2653483"/>
                  <a:gd name="connsiteX3" fmla="*/ 1673352 w 6213771"/>
                  <a:gd name="connsiteY3" fmla="*/ 1574491 h 2653483"/>
                  <a:gd name="connsiteX4" fmla="*/ 2148840 w 6213771"/>
                  <a:gd name="connsiteY4" fmla="*/ 1309315 h 2653483"/>
                  <a:gd name="connsiteX5" fmla="*/ 2843784 w 6213771"/>
                  <a:gd name="connsiteY5" fmla="*/ 989275 h 2653483"/>
                  <a:gd name="connsiteX6" fmla="*/ 3392424 w 6213771"/>
                  <a:gd name="connsiteY6" fmla="*/ 778963 h 2653483"/>
                  <a:gd name="connsiteX7" fmla="*/ 4123944 w 6213771"/>
                  <a:gd name="connsiteY7" fmla="*/ 495499 h 2653483"/>
                  <a:gd name="connsiteX8" fmla="*/ 4690872 w 6213771"/>
                  <a:gd name="connsiteY8" fmla="*/ 330907 h 2653483"/>
                  <a:gd name="connsiteX9" fmla="*/ 5266944 w 6213771"/>
                  <a:gd name="connsiteY9" fmla="*/ 202891 h 2653483"/>
                  <a:gd name="connsiteX10" fmla="*/ 5349240 w 6213771"/>
                  <a:gd name="connsiteY10" fmla="*/ 175459 h 2653483"/>
                  <a:gd name="connsiteX11" fmla="*/ 5952744 w 6213771"/>
                  <a:gd name="connsiteY11" fmla="*/ 29155 h 2653483"/>
                  <a:gd name="connsiteX12" fmla="*/ 6199632 w 6213771"/>
                  <a:gd name="connsiteY12" fmla="*/ 1723 h 2653483"/>
                  <a:gd name="connsiteX13" fmla="*/ 6181344 w 6213771"/>
                  <a:gd name="connsiteY13" fmla="*/ 56587 h 2653483"/>
                  <a:gd name="connsiteX14" fmla="*/ 6172200 w 6213771"/>
                  <a:gd name="connsiteY14" fmla="*/ 1071571 h 2653483"/>
                  <a:gd name="connsiteX15" fmla="*/ 5404104 w 6213771"/>
                  <a:gd name="connsiteY15" fmla="*/ 1126435 h 2653483"/>
                  <a:gd name="connsiteX16" fmla="*/ 4727448 w 6213771"/>
                  <a:gd name="connsiteY16" fmla="*/ 1208731 h 2653483"/>
                  <a:gd name="connsiteX17" fmla="*/ 3931920 w 6213771"/>
                  <a:gd name="connsiteY17" fmla="*/ 1327603 h 2653483"/>
                  <a:gd name="connsiteX18" fmla="*/ 3630168 w 6213771"/>
                  <a:gd name="connsiteY18" fmla="*/ 1382467 h 2653483"/>
                  <a:gd name="connsiteX19" fmla="*/ 3145536 w 6213771"/>
                  <a:gd name="connsiteY19" fmla="*/ 1492195 h 2653483"/>
                  <a:gd name="connsiteX20" fmla="*/ 2414016 w 6213771"/>
                  <a:gd name="connsiteY20" fmla="*/ 1711651 h 2653483"/>
                  <a:gd name="connsiteX21" fmla="*/ 1755648 w 6213771"/>
                  <a:gd name="connsiteY21" fmla="*/ 1931107 h 2653483"/>
                  <a:gd name="connsiteX22" fmla="*/ 1124712 w 6213771"/>
                  <a:gd name="connsiteY22" fmla="*/ 2205427 h 2653483"/>
                  <a:gd name="connsiteX23" fmla="*/ 512064 w 6213771"/>
                  <a:gd name="connsiteY23" fmla="*/ 2479747 h 2653483"/>
                  <a:gd name="connsiteX24" fmla="*/ 0 w 6213771"/>
                  <a:gd name="connsiteY24" fmla="*/ 2653483 h 2653483"/>
                  <a:gd name="connsiteX0" fmla="*/ 0 w 6213771"/>
                  <a:gd name="connsiteY0" fmla="*/ 2653483 h 2653483"/>
                  <a:gd name="connsiteX1" fmla="*/ 557784 w 6213771"/>
                  <a:gd name="connsiteY1" fmla="*/ 2278579 h 2653483"/>
                  <a:gd name="connsiteX2" fmla="*/ 1143000 w 6213771"/>
                  <a:gd name="connsiteY2" fmla="*/ 1885387 h 2653483"/>
                  <a:gd name="connsiteX3" fmla="*/ 1673352 w 6213771"/>
                  <a:gd name="connsiteY3" fmla="*/ 1574491 h 2653483"/>
                  <a:gd name="connsiteX4" fmla="*/ 2148840 w 6213771"/>
                  <a:gd name="connsiteY4" fmla="*/ 1309315 h 2653483"/>
                  <a:gd name="connsiteX5" fmla="*/ 2843784 w 6213771"/>
                  <a:gd name="connsiteY5" fmla="*/ 989275 h 2653483"/>
                  <a:gd name="connsiteX6" fmla="*/ 3392424 w 6213771"/>
                  <a:gd name="connsiteY6" fmla="*/ 778963 h 2653483"/>
                  <a:gd name="connsiteX7" fmla="*/ 4123944 w 6213771"/>
                  <a:gd name="connsiteY7" fmla="*/ 495499 h 2653483"/>
                  <a:gd name="connsiteX8" fmla="*/ 4690872 w 6213771"/>
                  <a:gd name="connsiteY8" fmla="*/ 330907 h 2653483"/>
                  <a:gd name="connsiteX9" fmla="*/ 5266944 w 6213771"/>
                  <a:gd name="connsiteY9" fmla="*/ 202891 h 2653483"/>
                  <a:gd name="connsiteX10" fmla="*/ 5349240 w 6213771"/>
                  <a:gd name="connsiteY10" fmla="*/ 175459 h 2653483"/>
                  <a:gd name="connsiteX11" fmla="*/ 5952744 w 6213771"/>
                  <a:gd name="connsiteY11" fmla="*/ 29155 h 2653483"/>
                  <a:gd name="connsiteX12" fmla="*/ 6199632 w 6213771"/>
                  <a:gd name="connsiteY12" fmla="*/ 1723 h 2653483"/>
                  <a:gd name="connsiteX13" fmla="*/ 6181344 w 6213771"/>
                  <a:gd name="connsiteY13" fmla="*/ 56587 h 2653483"/>
                  <a:gd name="connsiteX14" fmla="*/ 6172200 w 6213771"/>
                  <a:gd name="connsiteY14" fmla="*/ 1071571 h 2653483"/>
                  <a:gd name="connsiteX15" fmla="*/ 5404104 w 6213771"/>
                  <a:gd name="connsiteY15" fmla="*/ 1126435 h 2653483"/>
                  <a:gd name="connsiteX16" fmla="*/ 4727448 w 6213771"/>
                  <a:gd name="connsiteY16" fmla="*/ 1208731 h 2653483"/>
                  <a:gd name="connsiteX17" fmla="*/ 3931920 w 6213771"/>
                  <a:gd name="connsiteY17" fmla="*/ 1327603 h 2653483"/>
                  <a:gd name="connsiteX18" fmla="*/ 3630168 w 6213771"/>
                  <a:gd name="connsiteY18" fmla="*/ 1382467 h 2653483"/>
                  <a:gd name="connsiteX19" fmla="*/ 3145536 w 6213771"/>
                  <a:gd name="connsiteY19" fmla="*/ 1492195 h 2653483"/>
                  <a:gd name="connsiteX20" fmla="*/ 2414016 w 6213771"/>
                  <a:gd name="connsiteY20" fmla="*/ 1711651 h 2653483"/>
                  <a:gd name="connsiteX21" fmla="*/ 1755648 w 6213771"/>
                  <a:gd name="connsiteY21" fmla="*/ 1931107 h 2653483"/>
                  <a:gd name="connsiteX22" fmla="*/ 1124712 w 6213771"/>
                  <a:gd name="connsiteY22" fmla="*/ 2205427 h 2653483"/>
                  <a:gd name="connsiteX23" fmla="*/ 512064 w 6213771"/>
                  <a:gd name="connsiteY23" fmla="*/ 2479747 h 2653483"/>
                  <a:gd name="connsiteX24" fmla="*/ 0 w 6213771"/>
                  <a:gd name="connsiteY24" fmla="*/ 2653483 h 2653483"/>
                  <a:gd name="connsiteX0" fmla="*/ 0 w 6213771"/>
                  <a:gd name="connsiteY0" fmla="*/ 2654188 h 2654188"/>
                  <a:gd name="connsiteX1" fmla="*/ 557784 w 6213771"/>
                  <a:gd name="connsiteY1" fmla="*/ 2279284 h 2654188"/>
                  <a:gd name="connsiteX2" fmla="*/ 1143000 w 6213771"/>
                  <a:gd name="connsiteY2" fmla="*/ 1886092 h 2654188"/>
                  <a:gd name="connsiteX3" fmla="*/ 1673352 w 6213771"/>
                  <a:gd name="connsiteY3" fmla="*/ 1575196 h 2654188"/>
                  <a:gd name="connsiteX4" fmla="*/ 2148840 w 6213771"/>
                  <a:gd name="connsiteY4" fmla="*/ 1310020 h 2654188"/>
                  <a:gd name="connsiteX5" fmla="*/ 2843784 w 6213771"/>
                  <a:gd name="connsiteY5" fmla="*/ 989980 h 2654188"/>
                  <a:gd name="connsiteX6" fmla="*/ 3392424 w 6213771"/>
                  <a:gd name="connsiteY6" fmla="*/ 779668 h 2654188"/>
                  <a:gd name="connsiteX7" fmla="*/ 4123944 w 6213771"/>
                  <a:gd name="connsiteY7" fmla="*/ 496204 h 2654188"/>
                  <a:gd name="connsiteX8" fmla="*/ 4690872 w 6213771"/>
                  <a:gd name="connsiteY8" fmla="*/ 331612 h 2654188"/>
                  <a:gd name="connsiteX9" fmla="*/ 5266944 w 6213771"/>
                  <a:gd name="connsiteY9" fmla="*/ 203596 h 2654188"/>
                  <a:gd name="connsiteX10" fmla="*/ 5952744 w 6213771"/>
                  <a:gd name="connsiteY10" fmla="*/ 29860 h 2654188"/>
                  <a:gd name="connsiteX11" fmla="*/ 6199632 w 6213771"/>
                  <a:gd name="connsiteY11" fmla="*/ 2428 h 2654188"/>
                  <a:gd name="connsiteX12" fmla="*/ 6181344 w 6213771"/>
                  <a:gd name="connsiteY12" fmla="*/ 57292 h 2654188"/>
                  <a:gd name="connsiteX13" fmla="*/ 6172200 w 6213771"/>
                  <a:gd name="connsiteY13" fmla="*/ 1072276 h 2654188"/>
                  <a:gd name="connsiteX14" fmla="*/ 5404104 w 6213771"/>
                  <a:gd name="connsiteY14" fmla="*/ 1127140 h 2654188"/>
                  <a:gd name="connsiteX15" fmla="*/ 4727448 w 6213771"/>
                  <a:gd name="connsiteY15" fmla="*/ 1209436 h 2654188"/>
                  <a:gd name="connsiteX16" fmla="*/ 3931920 w 6213771"/>
                  <a:gd name="connsiteY16" fmla="*/ 1328308 h 2654188"/>
                  <a:gd name="connsiteX17" fmla="*/ 3630168 w 6213771"/>
                  <a:gd name="connsiteY17" fmla="*/ 1383172 h 2654188"/>
                  <a:gd name="connsiteX18" fmla="*/ 3145536 w 6213771"/>
                  <a:gd name="connsiteY18" fmla="*/ 1492900 h 2654188"/>
                  <a:gd name="connsiteX19" fmla="*/ 2414016 w 6213771"/>
                  <a:gd name="connsiteY19" fmla="*/ 1712356 h 2654188"/>
                  <a:gd name="connsiteX20" fmla="*/ 1755648 w 6213771"/>
                  <a:gd name="connsiteY20" fmla="*/ 1931812 h 2654188"/>
                  <a:gd name="connsiteX21" fmla="*/ 1124712 w 6213771"/>
                  <a:gd name="connsiteY21" fmla="*/ 2206132 h 2654188"/>
                  <a:gd name="connsiteX22" fmla="*/ 512064 w 6213771"/>
                  <a:gd name="connsiteY22" fmla="*/ 2480452 h 2654188"/>
                  <a:gd name="connsiteX23" fmla="*/ 0 w 6213771"/>
                  <a:gd name="connsiteY23" fmla="*/ 2654188 h 2654188"/>
                  <a:gd name="connsiteX0" fmla="*/ 0 w 6213771"/>
                  <a:gd name="connsiteY0" fmla="*/ 2654188 h 2654188"/>
                  <a:gd name="connsiteX1" fmla="*/ 557784 w 6213771"/>
                  <a:gd name="connsiteY1" fmla="*/ 2279284 h 2654188"/>
                  <a:gd name="connsiteX2" fmla="*/ 1143000 w 6213771"/>
                  <a:gd name="connsiteY2" fmla="*/ 1886092 h 2654188"/>
                  <a:gd name="connsiteX3" fmla="*/ 1673352 w 6213771"/>
                  <a:gd name="connsiteY3" fmla="*/ 1575196 h 2654188"/>
                  <a:gd name="connsiteX4" fmla="*/ 2148840 w 6213771"/>
                  <a:gd name="connsiteY4" fmla="*/ 1310020 h 2654188"/>
                  <a:gd name="connsiteX5" fmla="*/ 2843784 w 6213771"/>
                  <a:gd name="connsiteY5" fmla="*/ 989980 h 2654188"/>
                  <a:gd name="connsiteX6" fmla="*/ 3392424 w 6213771"/>
                  <a:gd name="connsiteY6" fmla="*/ 779668 h 2654188"/>
                  <a:gd name="connsiteX7" fmla="*/ 4123944 w 6213771"/>
                  <a:gd name="connsiteY7" fmla="*/ 496204 h 2654188"/>
                  <a:gd name="connsiteX8" fmla="*/ 4690872 w 6213771"/>
                  <a:gd name="connsiteY8" fmla="*/ 331612 h 2654188"/>
                  <a:gd name="connsiteX9" fmla="*/ 5294376 w 6213771"/>
                  <a:gd name="connsiteY9" fmla="*/ 167020 h 2654188"/>
                  <a:gd name="connsiteX10" fmla="*/ 5952744 w 6213771"/>
                  <a:gd name="connsiteY10" fmla="*/ 29860 h 2654188"/>
                  <a:gd name="connsiteX11" fmla="*/ 6199632 w 6213771"/>
                  <a:gd name="connsiteY11" fmla="*/ 2428 h 2654188"/>
                  <a:gd name="connsiteX12" fmla="*/ 6181344 w 6213771"/>
                  <a:gd name="connsiteY12" fmla="*/ 57292 h 2654188"/>
                  <a:gd name="connsiteX13" fmla="*/ 6172200 w 6213771"/>
                  <a:gd name="connsiteY13" fmla="*/ 1072276 h 2654188"/>
                  <a:gd name="connsiteX14" fmla="*/ 5404104 w 6213771"/>
                  <a:gd name="connsiteY14" fmla="*/ 1127140 h 2654188"/>
                  <a:gd name="connsiteX15" fmla="*/ 4727448 w 6213771"/>
                  <a:gd name="connsiteY15" fmla="*/ 1209436 h 2654188"/>
                  <a:gd name="connsiteX16" fmla="*/ 3931920 w 6213771"/>
                  <a:gd name="connsiteY16" fmla="*/ 1328308 h 2654188"/>
                  <a:gd name="connsiteX17" fmla="*/ 3630168 w 6213771"/>
                  <a:gd name="connsiteY17" fmla="*/ 1383172 h 2654188"/>
                  <a:gd name="connsiteX18" fmla="*/ 3145536 w 6213771"/>
                  <a:gd name="connsiteY18" fmla="*/ 1492900 h 2654188"/>
                  <a:gd name="connsiteX19" fmla="*/ 2414016 w 6213771"/>
                  <a:gd name="connsiteY19" fmla="*/ 1712356 h 2654188"/>
                  <a:gd name="connsiteX20" fmla="*/ 1755648 w 6213771"/>
                  <a:gd name="connsiteY20" fmla="*/ 1931812 h 2654188"/>
                  <a:gd name="connsiteX21" fmla="*/ 1124712 w 6213771"/>
                  <a:gd name="connsiteY21" fmla="*/ 2206132 h 2654188"/>
                  <a:gd name="connsiteX22" fmla="*/ 512064 w 6213771"/>
                  <a:gd name="connsiteY22" fmla="*/ 2480452 h 2654188"/>
                  <a:gd name="connsiteX23" fmla="*/ 0 w 6213771"/>
                  <a:gd name="connsiteY23" fmla="*/ 2654188 h 2654188"/>
                  <a:gd name="connsiteX0" fmla="*/ 0 w 6213771"/>
                  <a:gd name="connsiteY0" fmla="*/ 2654188 h 2654188"/>
                  <a:gd name="connsiteX1" fmla="*/ 557784 w 6213771"/>
                  <a:gd name="connsiteY1" fmla="*/ 2279284 h 2654188"/>
                  <a:gd name="connsiteX2" fmla="*/ 1143000 w 6213771"/>
                  <a:gd name="connsiteY2" fmla="*/ 1886092 h 2654188"/>
                  <a:gd name="connsiteX3" fmla="*/ 1673352 w 6213771"/>
                  <a:gd name="connsiteY3" fmla="*/ 1575196 h 2654188"/>
                  <a:gd name="connsiteX4" fmla="*/ 2148840 w 6213771"/>
                  <a:gd name="connsiteY4" fmla="*/ 1310020 h 2654188"/>
                  <a:gd name="connsiteX5" fmla="*/ 2843784 w 6213771"/>
                  <a:gd name="connsiteY5" fmla="*/ 989980 h 2654188"/>
                  <a:gd name="connsiteX6" fmla="*/ 3392424 w 6213771"/>
                  <a:gd name="connsiteY6" fmla="*/ 779668 h 2654188"/>
                  <a:gd name="connsiteX7" fmla="*/ 4123944 w 6213771"/>
                  <a:gd name="connsiteY7" fmla="*/ 496204 h 2654188"/>
                  <a:gd name="connsiteX8" fmla="*/ 4690872 w 6213771"/>
                  <a:gd name="connsiteY8" fmla="*/ 331612 h 2654188"/>
                  <a:gd name="connsiteX9" fmla="*/ 5294376 w 6213771"/>
                  <a:gd name="connsiteY9" fmla="*/ 167020 h 2654188"/>
                  <a:gd name="connsiteX10" fmla="*/ 5952744 w 6213771"/>
                  <a:gd name="connsiteY10" fmla="*/ 29860 h 2654188"/>
                  <a:gd name="connsiteX11" fmla="*/ 6199632 w 6213771"/>
                  <a:gd name="connsiteY11" fmla="*/ 2428 h 2654188"/>
                  <a:gd name="connsiteX12" fmla="*/ 6181344 w 6213771"/>
                  <a:gd name="connsiteY12" fmla="*/ 57292 h 2654188"/>
                  <a:gd name="connsiteX13" fmla="*/ 6172200 w 6213771"/>
                  <a:gd name="connsiteY13" fmla="*/ 1072276 h 2654188"/>
                  <a:gd name="connsiteX14" fmla="*/ 5404104 w 6213771"/>
                  <a:gd name="connsiteY14" fmla="*/ 1127140 h 2654188"/>
                  <a:gd name="connsiteX15" fmla="*/ 4727448 w 6213771"/>
                  <a:gd name="connsiteY15" fmla="*/ 1209436 h 2654188"/>
                  <a:gd name="connsiteX16" fmla="*/ 3931920 w 6213771"/>
                  <a:gd name="connsiteY16" fmla="*/ 1328308 h 2654188"/>
                  <a:gd name="connsiteX17" fmla="*/ 3630168 w 6213771"/>
                  <a:gd name="connsiteY17" fmla="*/ 1383172 h 2654188"/>
                  <a:gd name="connsiteX18" fmla="*/ 3145536 w 6213771"/>
                  <a:gd name="connsiteY18" fmla="*/ 1492900 h 2654188"/>
                  <a:gd name="connsiteX19" fmla="*/ 2414016 w 6213771"/>
                  <a:gd name="connsiteY19" fmla="*/ 1712356 h 2654188"/>
                  <a:gd name="connsiteX20" fmla="*/ 1755648 w 6213771"/>
                  <a:gd name="connsiteY20" fmla="*/ 1931812 h 2654188"/>
                  <a:gd name="connsiteX21" fmla="*/ 1124712 w 6213771"/>
                  <a:gd name="connsiteY21" fmla="*/ 2206132 h 2654188"/>
                  <a:gd name="connsiteX22" fmla="*/ 512064 w 6213771"/>
                  <a:gd name="connsiteY22" fmla="*/ 2480452 h 2654188"/>
                  <a:gd name="connsiteX23" fmla="*/ 100584 w 6213771"/>
                  <a:gd name="connsiteY23" fmla="*/ 2635900 h 2654188"/>
                  <a:gd name="connsiteX24" fmla="*/ 0 w 6213771"/>
                  <a:gd name="connsiteY24" fmla="*/ 2654188 h 2654188"/>
                  <a:gd name="connsiteX0" fmla="*/ 0 w 6213771"/>
                  <a:gd name="connsiteY0" fmla="*/ 2654188 h 2699908"/>
                  <a:gd name="connsiteX1" fmla="*/ 557784 w 6213771"/>
                  <a:gd name="connsiteY1" fmla="*/ 2279284 h 2699908"/>
                  <a:gd name="connsiteX2" fmla="*/ 1143000 w 6213771"/>
                  <a:gd name="connsiteY2" fmla="*/ 1886092 h 2699908"/>
                  <a:gd name="connsiteX3" fmla="*/ 1673352 w 6213771"/>
                  <a:gd name="connsiteY3" fmla="*/ 1575196 h 2699908"/>
                  <a:gd name="connsiteX4" fmla="*/ 2148840 w 6213771"/>
                  <a:gd name="connsiteY4" fmla="*/ 1310020 h 2699908"/>
                  <a:gd name="connsiteX5" fmla="*/ 2843784 w 6213771"/>
                  <a:gd name="connsiteY5" fmla="*/ 989980 h 2699908"/>
                  <a:gd name="connsiteX6" fmla="*/ 3392424 w 6213771"/>
                  <a:gd name="connsiteY6" fmla="*/ 779668 h 2699908"/>
                  <a:gd name="connsiteX7" fmla="*/ 4123944 w 6213771"/>
                  <a:gd name="connsiteY7" fmla="*/ 496204 h 2699908"/>
                  <a:gd name="connsiteX8" fmla="*/ 4690872 w 6213771"/>
                  <a:gd name="connsiteY8" fmla="*/ 331612 h 2699908"/>
                  <a:gd name="connsiteX9" fmla="*/ 5294376 w 6213771"/>
                  <a:gd name="connsiteY9" fmla="*/ 167020 h 2699908"/>
                  <a:gd name="connsiteX10" fmla="*/ 5952744 w 6213771"/>
                  <a:gd name="connsiteY10" fmla="*/ 29860 h 2699908"/>
                  <a:gd name="connsiteX11" fmla="*/ 6199632 w 6213771"/>
                  <a:gd name="connsiteY11" fmla="*/ 2428 h 2699908"/>
                  <a:gd name="connsiteX12" fmla="*/ 6181344 w 6213771"/>
                  <a:gd name="connsiteY12" fmla="*/ 57292 h 2699908"/>
                  <a:gd name="connsiteX13" fmla="*/ 6172200 w 6213771"/>
                  <a:gd name="connsiteY13" fmla="*/ 1072276 h 2699908"/>
                  <a:gd name="connsiteX14" fmla="*/ 5404104 w 6213771"/>
                  <a:gd name="connsiteY14" fmla="*/ 1127140 h 2699908"/>
                  <a:gd name="connsiteX15" fmla="*/ 4727448 w 6213771"/>
                  <a:gd name="connsiteY15" fmla="*/ 1209436 h 2699908"/>
                  <a:gd name="connsiteX16" fmla="*/ 3931920 w 6213771"/>
                  <a:gd name="connsiteY16" fmla="*/ 1328308 h 2699908"/>
                  <a:gd name="connsiteX17" fmla="*/ 3630168 w 6213771"/>
                  <a:gd name="connsiteY17" fmla="*/ 1383172 h 2699908"/>
                  <a:gd name="connsiteX18" fmla="*/ 3145536 w 6213771"/>
                  <a:gd name="connsiteY18" fmla="*/ 1492900 h 2699908"/>
                  <a:gd name="connsiteX19" fmla="*/ 2414016 w 6213771"/>
                  <a:gd name="connsiteY19" fmla="*/ 1712356 h 2699908"/>
                  <a:gd name="connsiteX20" fmla="*/ 1755648 w 6213771"/>
                  <a:gd name="connsiteY20" fmla="*/ 1931812 h 2699908"/>
                  <a:gd name="connsiteX21" fmla="*/ 1124712 w 6213771"/>
                  <a:gd name="connsiteY21" fmla="*/ 2206132 h 2699908"/>
                  <a:gd name="connsiteX22" fmla="*/ 512064 w 6213771"/>
                  <a:gd name="connsiteY22" fmla="*/ 2480452 h 2699908"/>
                  <a:gd name="connsiteX23" fmla="*/ 45720 w 6213771"/>
                  <a:gd name="connsiteY23" fmla="*/ 2699908 h 2699908"/>
                  <a:gd name="connsiteX24" fmla="*/ 0 w 6213771"/>
                  <a:gd name="connsiteY24" fmla="*/ 2654188 h 2699908"/>
                  <a:gd name="connsiteX0" fmla="*/ 0 w 6213771"/>
                  <a:gd name="connsiteY0" fmla="*/ 2654188 h 2699908"/>
                  <a:gd name="connsiteX1" fmla="*/ 557784 w 6213771"/>
                  <a:gd name="connsiteY1" fmla="*/ 2279284 h 2699908"/>
                  <a:gd name="connsiteX2" fmla="*/ 1143000 w 6213771"/>
                  <a:gd name="connsiteY2" fmla="*/ 1886092 h 2699908"/>
                  <a:gd name="connsiteX3" fmla="*/ 1673352 w 6213771"/>
                  <a:gd name="connsiteY3" fmla="*/ 1575196 h 2699908"/>
                  <a:gd name="connsiteX4" fmla="*/ 2148840 w 6213771"/>
                  <a:gd name="connsiteY4" fmla="*/ 1310020 h 2699908"/>
                  <a:gd name="connsiteX5" fmla="*/ 2843784 w 6213771"/>
                  <a:gd name="connsiteY5" fmla="*/ 989980 h 2699908"/>
                  <a:gd name="connsiteX6" fmla="*/ 3392424 w 6213771"/>
                  <a:gd name="connsiteY6" fmla="*/ 779668 h 2699908"/>
                  <a:gd name="connsiteX7" fmla="*/ 4123944 w 6213771"/>
                  <a:gd name="connsiteY7" fmla="*/ 496204 h 2699908"/>
                  <a:gd name="connsiteX8" fmla="*/ 4690872 w 6213771"/>
                  <a:gd name="connsiteY8" fmla="*/ 331612 h 2699908"/>
                  <a:gd name="connsiteX9" fmla="*/ 5294376 w 6213771"/>
                  <a:gd name="connsiteY9" fmla="*/ 167020 h 2699908"/>
                  <a:gd name="connsiteX10" fmla="*/ 5952744 w 6213771"/>
                  <a:gd name="connsiteY10" fmla="*/ 29860 h 2699908"/>
                  <a:gd name="connsiteX11" fmla="*/ 6199632 w 6213771"/>
                  <a:gd name="connsiteY11" fmla="*/ 2428 h 2699908"/>
                  <a:gd name="connsiteX12" fmla="*/ 6181344 w 6213771"/>
                  <a:gd name="connsiteY12" fmla="*/ 57292 h 2699908"/>
                  <a:gd name="connsiteX13" fmla="*/ 6172200 w 6213771"/>
                  <a:gd name="connsiteY13" fmla="*/ 1072276 h 2699908"/>
                  <a:gd name="connsiteX14" fmla="*/ 5404104 w 6213771"/>
                  <a:gd name="connsiteY14" fmla="*/ 1127140 h 2699908"/>
                  <a:gd name="connsiteX15" fmla="*/ 4727448 w 6213771"/>
                  <a:gd name="connsiteY15" fmla="*/ 1209436 h 2699908"/>
                  <a:gd name="connsiteX16" fmla="*/ 3931920 w 6213771"/>
                  <a:gd name="connsiteY16" fmla="*/ 1328308 h 2699908"/>
                  <a:gd name="connsiteX17" fmla="*/ 3630168 w 6213771"/>
                  <a:gd name="connsiteY17" fmla="*/ 1383172 h 2699908"/>
                  <a:gd name="connsiteX18" fmla="*/ 3118104 w 6213771"/>
                  <a:gd name="connsiteY18" fmla="*/ 1520332 h 2699908"/>
                  <a:gd name="connsiteX19" fmla="*/ 2414016 w 6213771"/>
                  <a:gd name="connsiteY19" fmla="*/ 1712356 h 2699908"/>
                  <a:gd name="connsiteX20" fmla="*/ 1755648 w 6213771"/>
                  <a:gd name="connsiteY20" fmla="*/ 1931812 h 2699908"/>
                  <a:gd name="connsiteX21" fmla="*/ 1124712 w 6213771"/>
                  <a:gd name="connsiteY21" fmla="*/ 2206132 h 2699908"/>
                  <a:gd name="connsiteX22" fmla="*/ 512064 w 6213771"/>
                  <a:gd name="connsiteY22" fmla="*/ 2480452 h 2699908"/>
                  <a:gd name="connsiteX23" fmla="*/ 45720 w 6213771"/>
                  <a:gd name="connsiteY23" fmla="*/ 2699908 h 2699908"/>
                  <a:gd name="connsiteX24" fmla="*/ 0 w 6213771"/>
                  <a:gd name="connsiteY24" fmla="*/ 2654188 h 2699908"/>
                  <a:gd name="connsiteX0" fmla="*/ 0 w 6213771"/>
                  <a:gd name="connsiteY0" fmla="*/ 2654188 h 2699908"/>
                  <a:gd name="connsiteX1" fmla="*/ 557784 w 6213771"/>
                  <a:gd name="connsiteY1" fmla="*/ 2279284 h 2699908"/>
                  <a:gd name="connsiteX2" fmla="*/ 1143000 w 6213771"/>
                  <a:gd name="connsiteY2" fmla="*/ 1886092 h 2699908"/>
                  <a:gd name="connsiteX3" fmla="*/ 1673352 w 6213771"/>
                  <a:gd name="connsiteY3" fmla="*/ 1575196 h 2699908"/>
                  <a:gd name="connsiteX4" fmla="*/ 2148840 w 6213771"/>
                  <a:gd name="connsiteY4" fmla="*/ 1310020 h 2699908"/>
                  <a:gd name="connsiteX5" fmla="*/ 2843784 w 6213771"/>
                  <a:gd name="connsiteY5" fmla="*/ 989980 h 2699908"/>
                  <a:gd name="connsiteX6" fmla="*/ 3392424 w 6213771"/>
                  <a:gd name="connsiteY6" fmla="*/ 779668 h 2699908"/>
                  <a:gd name="connsiteX7" fmla="*/ 4123944 w 6213771"/>
                  <a:gd name="connsiteY7" fmla="*/ 496204 h 2699908"/>
                  <a:gd name="connsiteX8" fmla="*/ 4690872 w 6213771"/>
                  <a:gd name="connsiteY8" fmla="*/ 331612 h 2699908"/>
                  <a:gd name="connsiteX9" fmla="*/ 5294376 w 6213771"/>
                  <a:gd name="connsiteY9" fmla="*/ 167020 h 2699908"/>
                  <a:gd name="connsiteX10" fmla="*/ 5952744 w 6213771"/>
                  <a:gd name="connsiteY10" fmla="*/ 29860 h 2699908"/>
                  <a:gd name="connsiteX11" fmla="*/ 6199632 w 6213771"/>
                  <a:gd name="connsiteY11" fmla="*/ 2428 h 2699908"/>
                  <a:gd name="connsiteX12" fmla="*/ 6181344 w 6213771"/>
                  <a:gd name="connsiteY12" fmla="*/ 57292 h 2699908"/>
                  <a:gd name="connsiteX13" fmla="*/ 6172200 w 6213771"/>
                  <a:gd name="connsiteY13" fmla="*/ 1072276 h 2699908"/>
                  <a:gd name="connsiteX14" fmla="*/ 5404104 w 6213771"/>
                  <a:gd name="connsiteY14" fmla="*/ 1127140 h 2699908"/>
                  <a:gd name="connsiteX15" fmla="*/ 4727448 w 6213771"/>
                  <a:gd name="connsiteY15" fmla="*/ 1209436 h 2699908"/>
                  <a:gd name="connsiteX16" fmla="*/ 3931920 w 6213771"/>
                  <a:gd name="connsiteY16" fmla="*/ 1328308 h 2699908"/>
                  <a:gd name="connsiteX17" fmla="*/ 3630168 w 6213771"/>
                  <a:gd name="connsiteY17" fmla="*/ 1383172 h 2699908"/>
                  <a:gd name="connsiteX18" fmla="*/ 3118104 w 6213771"/>
                  <a:gd name="connsiteY18" fmla="*/ 1520332 h 2699908"/>
                  <a:gd name="connsiteX19" fmla="*/ 2414016 w 6213771"/>
                  <a:gd name="connsiteY19" fmla="*/ 1712356 h 2699908"/>
                  <a:gd name="connsiteX20" fmla="*/ 1755648 w 6213771"/>
                  <a:gd name="connsiteY20" fmla="*/ 1931812 h 2699908"/>
                  <a:gd name="connsiteX21" fmla="*/ 1124712 w 6213771"/>
                  <a:gd name="connsiteY21" fmla="*/ 2206132 h 2699908"/>
                  <a:gd name="connsiteX22" fmla="*/ 512064 w 6213771"/>
                  <a:gd name="connsiteY22" fmla="*/ 2480452 h 2699908"/>
                  <a:gd name="connsiteX23" fmla="*/ 45720 w 6213771"/>
                  <a:gd name="connsiteY23" fmla="*/ 2699908 h 2699908"/>
                  <a:gd name="connsiteX24" fmla="*/ 0 w 6213771"/>
                  <a:gd name="connsiteY24" fmla="*/ 2654188 h 2699908"/>
                  <a:gd name="connsiteX0" fmla="*/ 0 w 6213771"/>
                  <a:gd name="connsiteY0" fmla="*/ 2654188 h 2699908"/>
                  <a:gd name="connsiteX1" fmla="*/ 557784 w 6213771"/>
                  <a:gd name="connsiteY1" fmla="*/ 2279284 h 2699908"/>
                  <a:gd name="connsiteX2" fmla="*/ 1143000 w 6213771"/>
                  <a:gd name="connsiteY2" fmla="*/ 1886092 h 2699908"/>
                  <a:gd name="connsiteX3" fmla="*/ 1673352 w 6213771"/>
                  <a:gd name="connsiteY3" fmla="*/ 1575196 h 2699908"/>
                  <a:gd name="connsiteX4" fmla="*/ 2148840 w 6213771"/>
                  <a:gd name="connsiteY4" fmla="*/ 1310020 h 2699908"/>
                  <a:gd name="connsiteX5" fmla="*/ 2843784 w 6213771"/>
                  <a:gd name="connsiteY5" fmla="*/ 989980 h 2699908"/>
                  <a:gd name="connsiteX6" fmla="*/ 3392424 w 6213771"/>
                  <a:gd name="connsiteY6" fmla="*/ 779668 h 2699908"/>
                  <a:gd name="connsiteX7" fmla="*/ 4123944 w 6213771"/>
                  <a:gd name="connsiteY7" fmla="*/ 496204 h 2699908"/>
                  <a:gd name="connsiteX8" fmla="*/ 4690872 w 6213771"/>
                  <a:gd name="connsiteY8" fmla="*/ 331612 h 2699908"/>
                  <a:gd name="connsiteX9" fmla="*/ 5294376 w 6213771"/>
                  <a:gd name="connsiteY9" fmla="*/ 167020 h 2699908"/>
                  <a:gd name="connsiteX10" fmla="*/ 5952744 w 6213771"/>
                  <a:gd name="connsiteY10" fmla="*/ 29860 h 2699908"/>
                  <a:gd name="connsiteX11" fmla="*/ 6199632 w 6213771"/>
                  <a:gd name="connsiteY11" fmla="*/ 2428 h 2699908"/>
                  <a:gd name="connsiteX12" fmla="*/ 6181344 w 6213771"/>
                  <a:gd name="connsiteY12" fmla="*/ 57292 h 2699908"/>
                  <a:gd name="connsiteX13" fmla="*/ 6172200 w 6213771"/>
                  <a:gd name="connsiteY13" fmla="*/ 1072276 h 2699908"/>
                  <a:gd name="connsiteX14" fmla="*/ 5404104 w 6213771"/>
                  <a:gd name="connsiteY14" fmla="*/ 1127140 h 2699908"/>
                  <a:gd name="connsiteX15" fmla="*/ 4727448 w 6213771"/>
                  <a:gd name="connsiteY15" fmla="*/ 1209436 h 2699908"/>
                  <a:gd name="connsiteX16" fmla="*/ 3931920 w 6213771"/>
                  <a:gd name="connsiteY16" fmla="*/ 1328308 h 2699908"/>
                  <a:gd name="connsiteX17" fmla="*/ 3630168 w 6213771"/>
                  <a:gd name="connsiteY17" fmla="*/ 1383172 h 2699908"/>
                  <a:gd name="connsiteX18" fmla="*/ 3118104 w 6213771"/>
                  <a:gd name="connsiteY18" fmla="*/ 1520332 h 2699908"/>
                  <a:gd name="connsiteX19" fmla="*/ 2414016 w 6213771"/>
                  <a:gd name="connsiteY19" fmla="*/ 1712356 h 2699908"/>
                  <a:gd name="connsiteX20" fmla="*/ 1755648 w 6213771"/>
                  <a:gd name="connsiteY20" fmla="*/ 1940956 h 2699908"/>
                  <a:gd name="connsiteX21" fmla="*/ 1124712 w 6213771"/>
                  <a:gd name="connsiteY21" fmla="*/ 2206132 h 2699908"/>
                  <a:gd name="connsiteX22" fmla="*/ 512064 w 6213771"/>
                  <a:gd name="connsiteY22" fmla="*/ 2480452 h 2699908"/>
                  <a:gd name="connsiteX23" fmla="*/ 45720 w 6213771"/>
                  <a:gd name="connsiteY23" fmla="*/ 2699908 h 2699908"/>
                  <a:gd name="connsiteX24" fmla="*/ 0 w 6213771"/>
                  <a:gd name="connsiteY24" fmla="*/ 2654188 h 2699908"/>
                  <a:gd name="connsiteX0" fmla="*/ 0 w 6213531"/>
                  <a:gd name="connsiteY0" fmla="*/ 2693292 h 2739012"/>
                  <a:gd name="connsiteX1" fmla="*/ 557784 w 6213531"/>
                  <a:gd name="connsiteY1" fmla="*/ 2318388 h 2739012"/>
                  <a:gd name="connsiteX2" fmla="*/ 1143000 w 6213531"/>
                  <a:gd name="connsiteY2" fmla="*/ 1925196 h 2739012"/>
                  <a:gd name="connsiteX3" fmla="*/ 1673352 w 6213531"/>
                  <a:gd name="connsiteY3" fmla="*/ 1614300 h 2739012"/>
                  <a:gd name="connsiteX4" fmla="*/ 2148840 w 6213531"/>
                  <a:gd name="connsiteY4" fmla="*/ 1349124 h 2739012"/>
                  <a:gd name="connsiteX5" fmla="*/ 2843784 w 6213531"/>
                  <a:gd name="connsiteY5" fmla="*/ 1029084 h 2739012"/>
                  <a:gd name="connsiteX6" fmla="*/ 3392424 w 6213531"/>
                  <a:gd name="connsiteY6" fmla="*/ 818772 h 2739012"/>
                  <a:gd name="connsiteX7" fmla="*/ 4123944 w 6213531"/>
                  <a:gd name="connsiteY7" fmla="*/ 535308 h 2739012"/>
                  <a:gd name="connsiteX8" fmla="*/ 4690872 w 6213531"/>
                  <a:gd name="connsiteY8" fmla="*/ 370716 h 2739012"/>
                  <a:gd name="connsiteX9" fmla="*/ 5294376 w 6213531"/>
                  <a:gd name="connsiteY9" fmla="*/ 206124 h 2739012"/>
                  <a:gd name="connsiteX10" fmla="*/ 5952744 w 6213531"/>
                  <a:gd name="connsiteY10" fmla="*/ 68964 h 2739012"/>
                  <a:gd name="connsiteX11" fmla="*/ 6199632 w 6213531"/>
                  <a:gd name="connsiteY11" fmla="*/ 41532 h 2739012"/>
                  <a:gd name="connsiteX12" fmla="*/ 6181344 w 6213531"/>
                  <a:gd name="connsiteY12" fmla="*/ 96396 h 2739012"/>
                  <a:gd name="connsiteX13" fmla="*/ 6172200 w 6213531"/>
                  <a:gd name="connsiteY13" fmla="*/ 1129668 h 2739012"/>
                  <a:gd name="connsiteX14" fmla="*/ 5404104 w 6213531"/>
                  <a:gd name="connsiteY14" fmla="*/ 1166244 h 2739012"/>
                  <a:gd name="connsiteX15" fmla="*/ 4727448 w 6213531"/>
                  <a:gd name="connsiteY15" fmla="*/ 1248540 h 2739012"/>
                  <a:gd name="connsiteX16" fmla="*/ 3931920 w 6213531"/>
                  <a:gd name="connsiteY16" fmla="*/ 1367412 h 2739012"/>
                  <a:gd name="connsiteX17" fmla="*/ 3630168 w 6213531"/>
                  <a:gd name="connsiteY17" fmla="*/ 1422276 h 2739012"/>
                  <a:gd name="connsiteX18" fmla="*/ 3118104 w 6213531"/>
                  <a:gd name="connsiteY18" fmla="*/ 1559436 h 2739012"/>
                  <a:gd name="connsiteX19" fmla="*/ 2414016 w 6213531"/>
                  <a:gd name="connsiteY19" fmla="*/ 1751460 h 2739012"/>
                  <a:gd name="connsiteX20" fmla="*/ 1755648 w 6213531"/>
                  <a:gd name="connsiteY20" fmla="*/ 1980060 h 2739012"/>
                  <a:gd name="connsiteX21" fmla="*/ 1124712 w 6213531"/>
                  <a:gd name="connsiteY21" fmla="*/ 2245236 h 2739012"/>
                  <a:gd name="connsiteX22" fmla="*/ 512064 w 6213531"/>
                  <a:gd name="connsiteY22" fmla="*/ 2519556 h 2739012"/>
                  <a:gd name="connsiteX23" fmla="*/ 45720 w 6213531"/>
                  <a:gd name="connsiteY23" fmla="*/ 2739012 h 2739012"/>
                  <a:gd name="connsiteX24" fmla="*/ 0 w 6213531"/>
                  <a:gd name="connsiteY24" fmla="*/ 2693292 h 2739012"/>
                  <a:gd name="connsiteX0" fmla="*/ 0 w 6213531"/>
                  <a:gd name="connsiteY0" fmla="*/ 2693292 h 2739012"/>
                  <a:gd name="connsiteX1" fmla="*/ 557784 w 6213531"/>
                  <a:gd name="connsiteY1" fmla="*/ 2318388 h 2739012"/>
                  <a:gd name="connsiteX2" fmla="*/ 1143000 w 6213531"/>
                  <a:gd name="connsiteY2" fmla="*/ 1925196 h 2739012"/>
                  <a:gd name="connsiteX3" fmla="*/ 1673352 w 6213531"/>
                  <a:gd name="connsiteY3" fmla="*/ 1614300 h 2739012"/>
                  <a:gd name="connsiteX4" fmla="*/ 2148840 w 6213531"/>
                  <a:gd name="connsiteY4" fmla="*/ 1349124 h 2739012"/>
                  <a:gd name="connsiteX5" fmla="*/ 2843784 w 6213531"/>
                  <a:gd name="connsiteY5" fmla="*/ 1029084 h 2739012"/>
                  <a:gd name="connsiteX6" fmla="*/ 3392424 w 6213531"/>
                  <a:gd name="connsiteY6" fmla="*/ 818772 h 2739012"/>
                  <a:gd name="connsiteX7" fmla="*/ 4123944 w 6213531"/>
                  <a:gd name="connsiteY7" fmla="*/ 535308 h 2739012"/>
                  <a:gd name="connsiteX8" fmla="*/ 4690872 w 6213531"/>
                  <a:gd name="connsiteY8" fmla="*/ 370716 h 2739012"/>
                  <a:gd name="connsiteX9" fmla="*/ 5294376 w 6213531"/>
                  <a:gd name="connsiteY9" fmla="*/ 206124 h 2739012"/>
                  <a:gd name="connsiteX10" fmla="*/ 5952744 w 6213531"/>
                  <a:gd name="connsiteY10" fmla="*/ 68964 h 2739012"/>
                  <a:gd name="connsiteX11" fmla="*/ 6199632 w 6213531"/>
                  <a:gd name="connsiteY11" fmla="*/ 41532 h 2739012"/>
                  <a:gd name="connsiteX12" fmla="*/ 6181344 w 6213531"/>
                  <a:gd name="connsiteY12" fmla="*/ 96396 h 2739012"/>
                  <a:gd name="connsiteX13" fmla="*/ 6172200 w 6213531"/>
                  <a:gd name="connsiteY13" fmla="*/ 1129668 h 2739012"/>
                  <a:gd name="connsiteX14" fmla="*/ 5404104 w 6213531"/>
                  <a:gd name="connsiteY14" fmla="*/ 1166244 h 2739012"/>
                  <a:gd name="connsiteX15" fmla="*/ 4727448 w 6213531"/>
                  <a:gd name="connsiteY15" fmla="*/ 1248540 h 2739012"/>
                  <a:gd name="connsiteX16" fmla="*/ 3931920 w 6213531"/>
                  <a:gd name="connsiteY16" fmla="*/ 1367412 h 2739012"/>
                  <a:gd name="connsiteX17" fmla="*/ 3118104 w 6213531"/>
                  <a:gd name="connsiteY17" fmla="*/ 1559436 h 2739012"/>
                  <a:gd name="connsiteX18" fmla="*/ 2414016 w 6213531"/>
                  <a:gd name="connsiteY18" fmla="*/ 1751460 h 2739012"/>
                  <a:gd name="connsiteX19" fmla="*/ 1755648 w 6213531"/>
                  <a:gd name="connsiteY19" fmla="*/ 1980060 h 2739012"/>
                  <a:gd name="connsiteX20" fmla="*/ 1124712 w 6213531"/>
                  <a:gd name="connsiteY20" fmla="*/ 2245236 h 2739012"/>
                  <a:gd name="connsiteX21" fmla="*/ 512064 w 6213531"/>
                  <a:gd name="connsiteY21" fmla="*/ 2519556 h 2739012"/>
                  <a:gd name="connsiteX22" fmla="*/ 45720 w 6213531"/>
                  <a:gd name="connsiteY22" fmla="*/ 2739012 h 2739012"/>
                  <a:gd name="connsiteX23" fmla="*/ 0 w 6213531"/>
                  <a:gd name="connsiteY23" fmla="*/ 2693292 h 2739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6213531" h="2739012">
                    <a:moveTo>
                      <a:pt x="0" y="2693292"/>
                    </a:moveTo>
                    <a:lnTo>
                      <a:pt x="557784" y="2318388"/>
                    </a:lnTo>
                    <a:lnTo>
                      <a:pt x="1143000" y="1925196"/>
                    </a:lnTo>
                    <a:lnTo>
                      <a:pt x="1673352" y="1614300"/>
                    </a:lnTo>
                    <a:lnTo>
                      <a:pt x="2148840" y="1349124"/>
                    </a:lnTo>
                    <a:lnTo>
                      <a:pt x="2843784" y="1029084"/>
                    </a:lnTo>
                    <a:lnTo>
                      <a:pt x="3392424" y="818772"/>
                    </a:lnTo>
                    <a:cubicBezTo>
                      <a:pt x="3636264" y="724284"/>
                      <a:pt x="3907536" y="609984"/>
                      <a:pt x="4123944" y="535308"/>
                    </a:cubicBezTo>
                    <a:cubicBezTo>
                      <a:pt x="4340352" y="460632"/>
                      <a:pt x="4500372" y="419484"/>
                      <a:pt x="4690872" y="370716"/>
                    </a:cubicBezTo>
                    <a:cubicBezTo>
                      <a:pt x="4881372" y="321948"/>
                      <a:pt x="5084064" y="256416"/>
                      <a:pt x="5294376" y="206124"/>
                    </a:cubicBezTo>
                    <a:cubicBezTo>
                      <a:pt x="5504688" y="155832"/>
                      <a:pt x="5797296" y="102492"/>
                      <a:pt x="5952744" y="68964"/>
                    </a:cubicBezTo>
                    <a:cubicBezTo>
                      <a:pt x="6108192" y="35436"/>
                      <a:pt x="6161532" y="36960"/>
                      <a:pt x="6199632" y="41532"/>
                    </a:cubicBezTo>
                    <a:cubicBezTo>
                      <a:pt x="6237732" y="46104"/>
                      <a:pt x="6185916" y="-84960"/>
                      <a:pt x="6181344" y="96396"/>
                    </a:cubicBezTo>
                    <a:cubicBezTo>
                      <a:pt x="6176772" y="277752"/>
                      <a:pt x="6175248" y="785244"/>
                      <a:pt x="6172200" y="1129668"/>
                    </a:cubicBezTo>
                    <a:cubicBezTo>
                      <a:pt x="5916168" y="1141860"/>
                      <a:pt x="5644896" y="1146432"/>
                      <a:pt x="5404104" y="1166244"/>
                    </a:cubicBezTo>
                    <a:cubicBezTo>
                      <a:pt x="5163312" y="1186056"/>
                      <a:pt x="4953000" y="1221108"/>
                      <a:pt x="4727448" y="1248540"/>
                    </a:cubicBezTo>
                    <a:lnTo>
                      <a:pt x="3931920" y="1367412"/>
                    </a:lnTo>
                    <a:cubicBezTo>
                      <a:pt x="3663696" y="1419228"/>
                      <a:pt x="3371088" y="1495428"/>
                      <a:pt x="3118104" y="1559436"/>
                    </a:cubicBezTo>
                    <a:cubicBezTo>
                      <a:pt x="2865120" y="1623444"/>
                      <a:pt x="2650236" y="1673736"/>
                      <a:pt x="2414016" y="1751460"/>
                    </a:cubicBezTo>
                    <a:lnTo>
                      <a:pt x="1755648" y="1980060"/>
                    </a:lnTo>
                    <a:lnTo>
                      <a:pt x="1124712" y="2245236"/>
                    </a:lnTo>
                    <a:lnTo>
                      <a:pt x="512064" y="2519556"/>
                    </a:lnTo>
                    <a:lnTo>
                      <a:pt x="45720" y="2739012"/>
                    </a:lnTo>
                    <a:lnTo>
                      <a:pt x="0" y="2693292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  <a:alpha val="60000"/>
                </a:schemeClr>
              </a:solidFill>
              <a:ln w="50800" cap="flat" cmpd="sng" algn="ctr">
                <a:noFill/>
                <a:prstDash val="solid"/>
                <a:bevel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91440" rIns="91440" bIns="9144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rgbClr val="004F8F"/>
                  </a:solidFill>
                  <a:effectLst/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  <a:sym typeface="Georgia" panose="02040502050405020303" pitchFamily="18" charset="0"/>
                </a:endParaRPr>
              </a:p>
            </p:txBody>
          </p:sp>
          <p:sp>
            <p:nvSpPr>
              <p:cNvPr id="18" name="Freihandform 17"/>
              <p:cNvSpPr/>
              <p:nvPr/>
            </p:nvSpPr>
            <p:spPr bwMode="auto">
              <a:xfrm>
                <a:off x="1383075" y="10493925"/>
                <a:ext cx="6179014" cy="1631981"/>
              </a:xfrm>
              <a:custGeom>
                <a:avLst/>
                <a:gdLst>
                  <a:gd name="connsiteX0" fmla="*/ 56026 w 6200794"/>
                  <a:gd name="connsiteY0" fmla="*/ 1572768 h 1675272"/>
                  <a:gd name="connsiteX1" fmla="*/ 449218 w 6200794"/>
                  <a:gd name="connsiteY1" fmla="*/ 1371600 h 1675272"/>
                  <a:gd name="connsiteX2" fmla="*/ 869842 w 6200794"/>
                  <a:gd name="connsiteY2" fmla="*/ 1197864 h 1675272"/>
                  <a:gd name="connsiteX3" fmla="*/ 1391050 w 6200794"/>
                  <a:gd name="connsiteY3" fmla="*/ 987552 h 1675272"/>
                  <a:gd name="connsiteX4" fmla="*/ 1884826 w 6200794"/>
                  <a:gd name="connsiteY4" fmla="*/ 795528 h 1675272"/>
                  <a:gd name="connsiteX5" fmla="*/ 2561482 w 6200794"/>
                  <a:gd name="connsiteY5" fmla="*/ 594360 h 1675272"/>
                  <a:gd name="connsiteX6" fmla="*/ 2689498 w 6200794"/>
                  <a:gd name="connsiteY6" fmla="*/ 566928 h 1675272"/>
                  <a:gd name="connsiteX7" fmla="*/ 2726074 w 6200794"/>
                  <a:gd name="connsiteY7" fmla="*/ 557784 h 1675272"/>
                  <a:gd name="connsiteX8" fmla="*/ 2854090 w 6200794"/>
                  <a:gd name="connsiteY8" fmla="*/ 539496 h 1675272"/>
                  <a:gd name="connsiteX9" fmla="*/ 2936386 w 6200794"/>
                  <a:gd name="connsiteY9" fmla="*/ 530352 h 1675272"/>
                  <a:gd name="connsiteX10" fmla="*/ 2991250 w 6200794"/>
                  <a:gd name="connsiteY10" fmla="*/ 502920 h 1675272"/>
                  <a:gd name="connsiteX11" fmla="*/ 3046114 w 6200794"/>
                  <a:gd name="connsiteY11" fmla="*/ 484632 h 1675272"/>
                  <a:gd name="connsiteX12" fmla="*/ 3128410 w 6200794"/>
                  <a:gd name="connsiteY12" fmla="*/ 438912 h 1675272"/>
                  <a:gd name="connsiteX13" fmla="*/ 3192418 w 6200794"/>
                  <a:gd name="connsiteY13" fmla="*/ 438912 h 1675272"/>
                  <a:gd name="connsiteX14" fmla="*/ 3677050 w 6200794"/>
                  <a:gd name="connsiteY14" fmla="*/ 320040 h 1675272"/>
                  <a:gd name="connsiteX15" fmla="*/ 4600594 w 6200794"/>
                  <a:gd name="connsiteY15" fmla="*/ 128016 h 1675272"/>
                  <a:gd name="connsiteX16" fmla="*/ 5579002 w 6200794"/>
                  <a:gd name="connsiteY16" fmla="*/ 27432 h 1675272"/>
                  <a:gd name="connsiteX17" fmla="*/ 5679586 w 6200794"/>
                  <a:gd name="connsiteY17" fmla="*/ 18288 h 1675272"/>
                  <a:gd name="connsiteX18" fmla="*/ 5734450 w 6200794"/>
                  <a:gd name="connsiteY18" fmla="*/ 0 h 1675272"/>
                  <a:gd name="connsiteX19" fmla="*/ 6191650 w 6200794"/>
                  <a:gd name="connsiteY19" fmla="*/ 0 h 1675272"/>
                  <a:gd name="connsiteX20" fmla="*/ 6191650 w 6200794"/>
                  <a:gd name="connsiteY20" fmla="*/ 0 h 1675272"/>
                  <a:gd name="connsiteX21" fmla="*/ 6200794 w 6200794"/>
                  <a:gd name="connsiteY21" fmla="*/ 502920 h 1675272"/>
                  <a:gd name="connsiteX22" fmla="*/ 5496706 w 6200794"/>
                  <a:gd name="connsiteY22" fmla="*/ 539496 h 1675272"/>
                  <a:gd name="connsiteX23" fmla="*/ 5268106 w 6200794"/>
                  <a:gd name="connsiteY23" fmla="*/ 557784 h 1675272"/>
                  <a:gd name="connsiteX24" fmla="*/ 4893202 w 6200794"/>
                  <a:gd name="connsiteY24" fmla="*/ 576072 h 1675272"/>
                  <a:gd name="connsiteX25" fmla="*/ 4646314 w 6200794"/>
                  <a:gd name="connsiteY25" fmla="*/ 585216 h 1675272"/>
                  <a:gd name="connsiteX26" fmla="*/ 4646314 w 6200794"/>
                  <a:gd name="connsiteY26" fmla="*/ 585216 h 1675272"/>
                  <a:gd name="connsiteX27" fmla="*/ 3576466 w 6200794"/>
                  <a:gd name="connsiteY27" fmla="*/ 704088 h 1675272"/>
                  <a:gd name="connsiteX28" fmla="*/ 3384442 w 6200794"/>
                  <a:gd name="connsiteY28" fmla="*/ 722376 h 1675272"/>
                  <a:gd name="connsiteX29" fmla="*/ 3338722 w 6200794"/>
                  <a:gd name="connsiteY29" fmla="*/ 731520 h 1675272"/>
                  <a:gd name="connsiteX30" fmla="*/ 3283858 w 6200794"/>
                  <a:gd name="connsiteY30" fmla="*/ 749808 h 1675272"/>
                  <a:gd name="connsiteX31" fmla="*/ 3036970 w 6200794"/>
                  <a:gd name="connsiteY31" fmla="*/ 768096 h 1675272"/>
                  <a:gd name="connsiteX32" fmla="*/ 3009538 w 6200794"/>
                  <a:gd name="connsiteY32" fmla="*/ 786384 h 1675272"/>
                  <a:gd name="connsiteX33" fmla="*/ 2954674 w 6200794"/>
                  <a:gd name="connsiteY33" fmla="*/ 804672 h 1675272"/>
                  <a:gd name="connsiteX34" fmla="*/ 2872378 w 6200794"/>
                  <a:gd name="connsiteY34" fmla="*/ 841248 h 1675272"/>
                  <a:gd name="connsiteX35" fmla="*/ 2844946 w 6200794"/>
                  <a:gd name="connsiteY35" fmla="*/ 850392 h 1675272"/>
                  <a:gd name="connsiteX36" fmla="*/ 2698642 w 6200794"/>
                  <a:gd name="connsiteY36" fmla="*/ 850392 h 1675272"/>
                  <a:gd name="connsiteX37" fmla="*/ 2698642 w 6200794"/>
                  <a:gd name="connsiteY37" fmla="*/ 850392 h 1675272"/>
                  <a:gd name="connsiteX38" fmla="*/ 1647082 w 6200794"/>
                  <a:gd name="connsiteY38" fmla="*/ 1133856 h 1675272"/>
                  <a:gd name="connsiteX39" fmla="*/ 531514 w 6200794"/>
                  <a:gd name="connsiteY39" fmla="*/ 1444752 h 1675272"/>
                  <a:gd name="connsiteX40" fmla="*/ 421786 w 6200794"/>
                  <a:gd name="connsiteY40" fmla="*/ 1499616 h 1675272"/>
                  <a:gd name="connsiteX41" fmla="*/ 394354 w 6200794"/>
                  <a:gd name="connsiteY41" fmla="*/ 1508760 h 1675272"/>
                  <a:gd name="connsiteX42" fmla="*/ 284626 w 6200794"/>
                  <a:gd name="connsiteY42" fmla="*/ 1563624 h 1675272"/>
                  <a:gd name="connsiteX43" fmla="*/ 211474 w 6200794"/>
                  <a:gd name="connsiteY43" fmla="*/ 1591056 h 1675272"/>
                  <a:gd name="connsiteX44" fmla="*/ 184042 w 6200794"/>
                  <a:gd name="connsiteY44" fmla="*/ 1600200 h 1675272"/>
                  <a:gd name="connsiteX45" fmla="*/ 83458 w 6200794"/>
                  <a:gd name="connsiteY45" fmla="*/ 1627632 h 1675272"/>
                  <a:gd name="connsiteX46" fmla="*/ 28594 w 6200794"/>
                  <a:gd name="connsiteY46" fmla="*/ 1664208 h 1675272"/>
                  <a:gd name="connsiteX47" fmla="*/ 1162 w 6200794"/>
                  <a:gd name="connsiteY47" fmla="*/ 1673352 h 1675272"/>
                  <a:gd name="connsiteX48" fmla="*/ 83458 w 6200794"/>
                  <a:gd name="connsiteY48" fmla="*/ 1627632 h 1675272"/>
                  <a:gd name="connsiteX49" fmla="*/ 74314 w 6200794"/>
                  <a:gd name="connsiteY49" fmla="*/ 1600200 h 1675272"/>
                  <a:gd name="connsiteX50" fmla="*/ 56026 w 6200794"/>
                  <a:gd name="connsiteY50" fmla="*/ 1572768 h 1675272"/>
                  <a:gd name="connsiteX0" fmla="*/ 56026 w 6200794"/>
                  <a:gd name="connsiteY0" fmla="*/ 1572768 h 1675272"/>
                  <a:gd name="connsiteX1" fmla="*/ 449218 w 6200794"/>
                  <a:gd name="connsiteY1" fmla="*/ 1371600 h 1675272"/>
                  <a:gd name="connsiteX2" fmla="*/ 869842 w 6200794"/>
                  <a:gd name="connsiteY2" fmla="*/ 1197864 h 1675272"/>
                  <a:gd name="connsiteX3" fmla="*/ 1391050 w 6200794"/>
                  <a:gd name="connsiteY3" fmla="*/ 987552 h 1675272"/>
                  <a:gd name="connsiteX4" fmla="*/ 1884826 w 6200794"/>
                  <a:gd name="connsiteY4" fmla="*/ 795528 h 1675272"/>
                  <a:gd name="connsiteX5" fmla="*/ 2561482 w 6200794"/>
                  <a:gd name="connsiteY5" fmla="*/ 594360 h 1675272"/>
                  <a:gd name="connsiteX6" fmla="*/ 2689498 w 6200794"/>
                  <a:gd name="connsiteY6" fmla="*/ 566928 h 1675272"/>
                  <a:gd name="connsiteX7" fmla="*/ 2726074 w 6200794"/>
                  <a:gd name="connsiteY7" fmla="*/ 557784 h 1675272"/>
                  <a:gd name="connsiteX8" fmla="*/ 2854090 w 6200794"/>
                  <a:gd name="connsiteY8" fmla="*/ 539496 h 1675272"/>
                  <a:gd name="connsiteX9" fmla="*/ 2936386 w 6200794"/>
                  <a:gd name="connsiteY9" fmla="*/ 530352 h 1675272"/>
                  <a:gd name="connsiteX10" fmla="*/ 2991250 w 6200794"/>
                  <a:gd name="connsiteY10" fmla="*/ 502920 h 1675272"/>
                  <a:gd name="connsiteX11" fmla="*/ 3128410 w 6200794"/>
                  <a:gd name="connsiteY11" fmla="*/ 438912 h 1675272"/>
                  <a:gd name="connsiteX12" fmla="*/ 3192418 w 6200794"/>
                  <a:gd name="connsiteY12" fmla="*/ 438912 h 1675272"/>
                  <a:gd name="connsiteX13" fmla="*/ 3677050 w 6200794"/>
                  <a:gd name="connsiteY13" fmla="*/ 320040 h 1675272"/>
                  <a:gd name="connsiteX14" fmla="*/ 4600594 w 6200794"/>
                  <a:gd name="connsiteY14" fmla="*/ 128016 h 1675272"/>
                  <a:gd name="connsiteX15" fmla="*/ 5579002 w 6200794"/>
                  <a:gd name="connsiteY15" fmla="*/ 27432 h 1675272"/>
                  <a:gd name="connsiteX16" fmla="*/ 5679586 w 6200794"/>
                  <a:gd name="connsiteY16" fmla="*/ 18288 h 1675272"/>
                  <a:gd name="connsiteX17" fmla="*/ 5734450 w 6200794"/>
                  <a:gd name="connsiteY17" fmla="*/ 0 h 1675272"/>
                  <a:gd name="connsiteX18" fmla="*/ 6191650 w 6200794"/>
                  <a:gd name="connsiteY18" fmla="*/ 0 h 1675272"/>
                  <a:gd name="connsiteX19" fmla="*/ 6191650 w 6200794"/>
                  <a:gd name="connsiteY19" fmla="*/ 0 h 1675272"/>
                  <a:gd name="connsiteX20" fmla="*/ 6200794 w 6200794"/>
                  <a:gd name="connsiteY20" fmla="*/ 502920 h 1675272"/>
                  <a:gd name="connsiteX21" fmla="*/ 5496706 w 6200794"/>
                  <a:gd name="connsiteY21" fmla="*/ 539496 h 1675272"/>
                  <a:gd name="connsiteX22" fmla="*/ 5268106 w 6200794"/>
                  <a:gd name="connsiteY22" fmla="*/ 557784 h 1675272"/>
                  <a:gd name="connsiteX23" fmla="*/ 4893202 w 6200794"/>
                  <a:gd name="connsiteY23" fmla="*/ 576072 h 1675272"/>
                  <a:gd name="connsiteX24" fmla="*/ 4646314 w 6200794"/>
                  <a:gd name="connsiteY24" fmla="*/ 585216 h 1675272"/>
                  <a:gd name="connsiteX25" fmla="*/ 4646314 w 6200794"/>
                  <a:gd name="connsiteY25" fmla="*/ 585216 h 1675272"/>
                  <a:gd name="connsiteX26" fmla="*/ 3576466 w 6200794"/>
                  <a:gd name="connsiteY26" fmla="*/ 704088 h 1675272"/>
                  <a:gd name="connsiteX27" fmla="*/ 3384442 w 6200794"/>
                  <a:gd name="connsiteY27" fmla="*/ 722376 h 1675272"/>
                  <a:gd name="connsiteX28" fmla="*/ 3338722 w 6200794"/>
                  <a:gd name="connsiteY28" fmla="*/ 731520 h 1675272"/>
                  <a:gd name="connsiteX29" fmla="*/ 3283858 w 6200794"/>
                  <a:gd name="connsiteY29" fmla="*/ 749808 h 1675272"/>
                  <a:gd name="connsiteX30" fmla="*/ 3036970 w 6200794"/>
                  <a:gd name="connsiteY30" fmla="*/ 768096 h 1675272"/>
                  <a:gd name="connsiteX31" fmla="*/ 3009538 w 6200794"/>
                  <a:gd name="connsiteY31" fmla="*/ 786384 h 1675272"/>
                  <a:gd name="connsiteX32" fmla="*/ 2954674 w 6200794"/>
                  <a:gd name="connsiteY32" fmla="*/ 804672 h 1675272"/>
                  <a:gd name="connsiteX33" fmla="*/ 2872378 w 6200794"/>
                  <a:gd name="connsiteY33" fmla="*/ 841248 h 1675272"/>
                  <a:gd name="connsiteX34" fmla="*/ 2844946 w 6200794"/>
                  <a:gd name="connsiteY34" fmla="*/ 850392 h 1675272"/>
                  <a:gd name="connsiteX35" fmla="*/ 2698642 w 6200794"/>
                  <a:gd name="connsiteY35" fmla="*/ 850392 h 1675272"/>
                  <a:gd name="connsiteX36" fmla="*/ 2698642 w 6200794"/>
                  <a:gd name="connsiteY36" fmla="*/ 850392 h 1675272"/>
                  <a:gd name="connsiteX37" fmla="*/ 1647082 w 6200794"/>
                  <a:gd name="connsiteY37" fmla="*/ 1133856 h 1675272"/>
                  <a:gd name="connsiteX38" fmla="*/ 531514 w 6200794"/>
                  <a:gd name="connsiteY38" fmla="*/ 1444752 h 1675272"/>
                  <a:gd name="connsiteX39" fmla="*/ 421786 w 6200794"/>
                  <a:gd name="connsiteY39" fmla="*/ 1499616 h 1675272"/>
                  <a:gd name="connsiteX40" fmla="*/ 394354 w 6200794"/>
                  <a:gd name="connsiteY40" fmla="*/ 1508760 h 1675272"/>
                  <a:gd name="connsiteX41" fmla="*/ 284626 w 6200794"/>
                  <a:gd name="connsiteY41" fmla="*/ 1563624 h 1675272"/>
                  <a:gd name="connsiteX42" fmla="*/ 211474 w 6200794"/>
                  <a:gd name="connsiteY42" fmla="*/ 1591056 h 1675272"/>
                  <a:gd name="connsiteX43" fmla="*/ 184042 w 6200794"/>
                  <a:gd name="connsiteY43" fmla="*/ 1600200 h 1675272"/>
                  <a:gd name="connsiteX44" fmla="*/ 83458 w 6200794"/>
                  <a:gd name="connsiteY44" fmla="*/ 1627632 h 1675272"/>
                  <a:gd name="connsiteX45" fmla="*/ 28594 w 6200794"/>
                  <a:gd name="connsiteY45" fmla="*/ 1664208 h 1675272"/>
                  <a:gd name="connsiteX46" fmla="*/ 1162 w 6200794"/>
                  <a:gd name="connsiteY46" fmla="*/ 1673352 h 1675272"/>
                  <a:gd name="connsiteX47" fmla="*/ 83458 w 6200794"/>
                  <a:gd name="connsiteY47" fmla="*/ 1627632 h 1675272"/>
                  <a:gd name="connsiteX48" fmla="*/ 74314 w 6200794"/>
                  <a:gd name="connsiteY48" fmla="*/ 1600200 h 1675272"/>
                  <a:gd name="connsiteX49" fmla="*/ 56026 w 6200794"/>
                  <a:gd name="connsiteY49" fmla="*/ 1572768 h 1675272"/>
                  <a:gd name="connsiteX0" fmla="*/ 56026 w 6200794"/>
                  <a:gd name="connsiteY0" fmla="*/ 1572768 h 1675272"/>
                  <a:gd name="connsiteX1" fmla="*/ 449218 w 6200794"/>
                  <a:gd name="connsiteY1" fmla="*/ 1371600 h 1675272"/>
                  <a:gd name="connsiteX2" fmla="*/ 869842 w 6200794"/>
                  <a:gd name="connsiteY2" fmla="*/ 1197864 h 1675272"/>
                  <a:gd name="connsiteX3" fmla="*/ 1391050 w 6200794"/>
                  <a:gd name="connsiteY3" fmla="*/ 987552 h 1675272"/>
                  <a:gd name="connsiteX4" fmla="*/ 1884826 w 6200794"/>
                  <a:gd name="connsiteY4" fmla="*/ 795528 h 1675272"/>
                  <a:gd name="connsiteX5" fmla="*/ 2561482 w 6200794"/>
                  <a:gd name="connsiteY5" fmla="*/ 594360 h 1675272"/>
                  <a:gd name="connsiteX6" fmla="*/ 2689498 w 6200794"/>
                  <a:gd name="connsiteY6" fmla="*/ 566928 h 1675272"/>
                  <a:gd name="connsiteX7" fmla="*/ 2726074 w 6200794"/>
                  <a:gd name="connsiteY7" fmla="*/ 557784 h 1675272"/>
                  <a:gd name="connsiteX8" fmla="*/ 2854090 w 6200794"/>
                  <a:gd name="connsiteY8" fmla="*/ 539496 h 1675272"/>
                  <a:gd name="connsiteX9" fmla="*/ 2991250 w 6200794"/>
                  <a:gd name="connsiteY9" fmla="*/ 502920 h 1675272"/>
                  <a:gd name="connsiteX10" fmla="*/ 3128410 w 6200794"/>
                  <a:gd name="connsiteY10" fmla="*/ 438912 h 1675272"/>
                  <a:gd name="connsiteX11" fmla="*/ 3192418 w 6200794"/>
                  <a:gd name="connsiteY11" fmla="*/ 438912 h 1675272"/>
                  <a:gd name="connsiteX12" fmla="*/ 3677050 w 6200794"/>
                  <a:gd name="connsiteY12" fmla="*/ 320040 h 1675272"/>
                  <a:gd name="connsiteX13" fmla="*/ 4600594 w 6200794"/>
                  <a:gd name="connsiteY13" fmla="*/ 128016 h 1675272"/>
                  <a:gd name="connsiteX14" fmla="*/ 5579002 w 6200794"/>
                  <a:gd name="connsiteY14" fmla="*/ 27432 h 1675272"/>
                  <a:gd name="connsiteX15" fmla="*/ 5679586 w 6200794"/>
                  <a:gd name="connsiteY15" fmla="*/ 18288 h 1675272"/>
                  <a:gd name="connsiteX16" fmla="*/ 5734450 w 6200794"/>
                  <a:gd name="connsiteY16" fmla="*/ 0 h 1675272"/>
                  <a:gd name="connsiteX17" fmla="*/ 6191650 w 6200794"/>
                  <a:gd name="connsiteY17" fmla="*/ 0 h 1675272"/>
                  <a:gd name="connsiteX18" fmla="*/ 6191650 w 6200794"/>
                  <a:gd name="connsiteY18" fmla="*/ 0 h 1675272"/>
                  <a:gd name="connsiteX19" fmla="*/ 6200794 w 6200794"/>
                  <a:gd name="connsiteY19" fmla="*/ 502920 h 1675272"/>
                  <a:gd name="connsiteX20" fmla="*/ 5496706 w 6200794"/>
                  <a:gd name="connsiteY20" fmla="*/ 539496 h 1675272"/>
                  <a:gd name="connsiteX21" fmla="*/ 5268106 w 6200794"/>
                  <a:gd name="connsiteY21" fmla="*/ 557784 h 1675272"/>
                  <a:gd name="connsiteX22" fmla="*/ 4893202 w 6200794"/>
                  <a:gd name="connsiteY22" fmla="*/ 576072 h 1675272"/>
                  <a:gd name="connsiteX23" fmla="*/ 4646314 w 6200794"/>
                  <a:gd name="connsiteY23" fmla="*/ 585216 h 1675272"/>
                  <a:gd name="connsiteX24" fmla="*/ 4646314 w 6200794"/>
                  <a:gd name="connsiteY24" fmla="*/ 585216 h 1675272"/>
                  <a:gd name="connsiteX25" fmla="*/ 3576466 w 6200794"/>
                  <a:gd name="connsiteY25" fmla="*/ 704088 h 1675272"/>
                  <a:gd name="connsiteX26" fmla="*/ 3384442 w 6200794"/>
                  <a:gd name="connsiteY26" fmla="*/ 722376 h 1675272"/>
                  <a:gd name="connsiteX27" fmla="*/ 3338722 w 6200794"/>
                  <a:gd name="connsiteY27" fmla="*/ 731520 h 1675272"/>
                  <a:gd name="connsiteX28" fmla="*/ 3283858 w 6200794"/>
                  <a:gd name="connsiteY28" fmla="*/ 749808 h 1675272"/>
                  <a:gd name="connsiteX29" fmla="*/ 3036970 w 6200794"/>
                  <a:gd name="connsiteY29" fmla="*/ 768096 h 1675272"/>
                  <a:gd name="connsiteX30" fmla="*/ 3009538 w 6200794"/>
                  <a:gd name="connsiteY30" fmla="*/ 786384 h 1675272"/>
                  <a:gd name="connsiteX31" fmla="*/ 2954674 w 6200794"/>
                  <a:gd name="connsiteY31" fmla="*/ 804672 h 1675272"/>
                  <a:gd name="connsiteX32" fmla="*/ 2872378 w 6200794"/>
                  <a:gd name="connsiteY32" fmla="*/ 841248 h 1675272"/>
                  <a:gd name="connsiteX33" fmla="*/ 2844946 w 6200794"/>
                  <a:gd name="connsiteY33" fmla="*/ 850392 h 1675272"/>
                  <a:gd name="connsiteX34" fmla="*/ 2698642 w 6200794"/>
                  <a:gd name="connsiteY34" fmla="*/ 850392 h 1675272"/>
                  <a:gd name="connsiteX35" fmla="*/ 2698642 w 6200794"/>
                  <a:gd name="connsiteY35" fmla="*/ 850392 h 1675272"/>
                  <a:gd name="connsiteX36" fmla="*/ 1647082 w 6200794"/>
                  <a:gd name="connsiteY36" fmla="*/ 1133856 h 1675272"/>
                  <a:gd name="connsiteX37" fmla="*/ 531514 w 6200794"/>
                  <a:gd name="connsiteY37" fmla="*/ 1444752 h 1675272"/>
                  <a:gd name="connsiteX38" fmla="*/ 421786 w 6200794"/>
                  <a:gd name="connsiteY38" fmla="*/ 1499616 h 1675272"/>
                  <a:gd name="connsiteX39" fmla="*/ 394354 w 6200794"/>
                  <a:gd name="connsiteY39" fmla="*/ 1508760 h 1675272"/>
                  <a:gd name="connsiteX40" fmla="*/ 284626 w 6200794"/>
                  <a:gd name="connsiteY40" fmla="*/ 1563624 h 1675272"/>
                  <a:gd name="connsiteX41" fmla="*/ 211474 w 6200794"/>
                  <a:gd name="connsiteY41" fmla="*/ 1591056 h 1675272"/>
                  <a:gd name="connsiteX42" fmla="*/ 184042 w 6200794"/>
                  <a:gd name="connsiteY42" fmla="*/ 1600200 h 1675272"/>
                  <a:gd name="connsiteX43" fmla="*/ 83458 w 6200794"/>
                  <a:gd name="connsiteY43" fmla="*/ 1627632 h 1675272"/>
                  <a:gd name="connsiteX44" fmla="*/ 28594 w 6200794"/>
                  <a:gd name="connsiteY44" fmla="*/ 1664208 h 1675272"/>
                  <a:gd name="connsiteX45" fmla="*/ 1162 w 6200794"/>
                  <a:gd name="connsiteY45" fmla="*/ 1673352 h 1675272"/>
                  <a:gd name="connsiteX46" fmla="*/ 83458 w 6200794"/>
                  <a:gd name="connsiteY46" fmla="*/ 1627632 h 1675272"/>
                  <a:gd name="connsiteX47" fmla="*/ 74314 w 6200794"/>
                  <a:gd name="connsiteY47" fmla="*/ 1600200 h 1675272"/>
                  <a:gd name="connsiteX48" fmla="*/ 56026 w 6200794"/>
                  <a:gd name="connsiteY48" fmla="*/ 1572768 h 1675272"/>
                  <a:gd name="connsiteX0" fmla="*/ 56026 w 6200794"/>
                  <a:gd name="connsiteY0" fmla="*/ 1572768 h 1675272"/>
                  <a:gd name="connsiteX1" fmla="*/ 449218 w 6200794"/>
                  <a:gd name="connsiteY1" fmla="*/ 1371600 h 1675272"/>
                  <a:gd name="connsiteX2" fmla="*/ 869842 w 6200794"/>
                  <a:gd name="connsiteY2" fmla="*/ 1197864 h 1675272"/>
                  <a:gd name="connsiteX3" fmla="*/ 1391050 w 6200794"/>
                  <a:gd name="connsiteY3" fmla="*/ 987552 h 1675272"/>
                  <a:gd name="connsiteX4" fmla="*/ 1884826 w 6200794"/>
                  <a:gd name="connsiteY4" fmla="*/ 795528 h 1675272"/>
                  <a:gd name="connsiteX5" fmla="*/ 2561482 w 6200794"/>
                  <a:gd name="connsiteY5" fmla="*/ 594360 h 1675272"/>
                  <a:gd name="connsiteX6" fmla="*/ 2689498 w 6200794"/>
                  <a:gd name="connsiteY6" fmla="*/ 566928 h 1675272"/>
                  <a:gd name="connsiteX7" fmla="*/ 2726074 w 6200794"/>
                  <a:gd name="connsiteY7" fmla="*/ 557784 h 1675272"/>
                  <a:gd name="connsiteX8" fmla="*/ 2854090 w 6200794"/>
                  <a:gd name="connsiteY8" fmla="*/ 539496 h 1675272"/>
                  <a:gd name="connsiteX9" fmla="*/ 3128410 w 6200794"/>
                  <a:gd name="connsiteY9" fmla="*/ 438912 h 1675272"/>
                  <a:gd name="connsiteX10" fmla="*/ 3192418 w 6200794"/>
                  <a:gd name="connsiteY10" fmla="*/ 438912 h 1675272"/>
                  <a:gd name="connsiteX11" fmla="*/ 3677050 w 6200794"/>
                  <a:gd name="connsiteY11" fmla="*/ 320040 h 1675272"/>
                  <a:gd name="connsiteX12" fmla="*/ 4600594 w 6200794"/>
                  <a:gd name="connsiteY12" fmla="*/ 128016 h 1675272"/>
                  <a:gd name="connsiteX13" fmla="*/ 5579002 w 6200794"/>
                  <a:gd name="connsiteY13" fmla="*/ 27432 h 1675272"/>
                  <a:gd name="connsiteX14" fmla="*/ 5679586 w 6200794"/>
                  <a:gd name="connsiteY14" fmla="*/ 18288 h 1675272"/>
                  <a:gd name="connsiteX15" fmla="*/ 5734450 w 6200794"/>
                  <a:gd name="connsiteY15" fmla="*/ 0 h 1675272"/>
                  <a:gd name="connsiteX16" fmla="*/ 6191650 w 6200794"/>
                  <a:gd name="connsiteY16" fmla="*/ 0 h 1675272"/>
                  <a:gd name="connsiteX17" fmla="*/ 6191650 w 6200794"/>
                  <a:gd name="connsiteY17" fmla="*/ 0 h 1675272"/>
                  <a:gd name="connsiteX18" fmla="*/ 6200794 w 6200794"/>
                  <a:gd name="connsiteY18" fmla="*/ 502920 h 1675272"/>
                  <a:gd name="connsiteX19" fmla="*/ 5496706 w 6200794"/>
                  <a:gd name="connsiteY19" fmla="*/ 539496 h 1675272"/>
                  <a:gd name="connsiteX20" fmla="*/ 5268106 w 6200794"/>
                  <a:gd name="connsiteY20" fmla="*/ 557784 h 1675272"/>
                  <a:gd name="connsiteX21" fmla="*/ 4893202 w 6200794"/>
                  <a:gd name="connsiteY21" fmla="*/ 576072 h 1675272"/>
                  <a:gd name="connsiteX22" fmla="*/ 4646314 w 6200794"/>
                  <a:gd name="connsiteY22" fmla="*/ 585216 h 1675272"/>
                  <a:gd name="connsiteX23" fmla="*/ 4646314 w 6200794"/>
                  <a:gd name="connsiteY23" fmla="*/ 585216 h 1675272"/>
                  <a:gd name="connsiteX24" fmla="*/ 3576466 w 6200794"/>
                  <a:gd name="connsiteY24" fmla="*/ 704088 h 1675272"/>
                  <a:gd name="connsiteX25" fmla="*/ 3384442 w 6200794"/>
                  <a:gd name="connsiteY25" fmla="*/ 722376 h 1675272"/>
                  <a:gd name="connsiteX26" fmla="*/ 3338722 w 6200794"/>
                  <a:gd name="connsiteY26" fmla="*/ 731520 h 1675272"/>
                  <a:gd name="connsiteX27" fmla="*/ 3283858 w 6200794"/>
                  <a:gd name="connsiteY27" fmla="*/ 749808 h 1675272"/>
                  <a:gd name="connsiteX28" fmla="*/ 3036970 w 6200794"/>
                  <a:gd name="connsiteY28" fmla="*/ 768096 h 1675272"/>
                  <a:gd name="connsiteX29" fmla="*/ 3009538 w 6200794"/>
                  <a:gd name="connsiteY29" fmla="*/ 786384 h 1675272"/>
                  <a:gd name="connsiteX30" fmla="*/ 2954674 w 6200794"/>
                  <a:gd name="connsiteY30" fmla="*/ 804672 h 1675272"/>
                  <a:gd name="connsiteX31" fmla="*/ 2872378 w 6200794"/>
                  <a:gd name="connsiteY31" fmla="*/ 841248 h 1675272"/>
                  <a:gd name="connsiteX32" fmla="*/ 2844946 w 6200794"/>
                  <a:gd name="connsiteY32" fmla="*/ 850392 h 1675272"/>
                  <a:gd name="connsiteX33" fmla="*/ 2698642 w 6200794"/>
                  <a:gd name="connsiteY33" fmla="*/ 850392 h 1675272"/>
                  <a:gd name="connsiteX34" fmla="*/ 2698642 w 6200794"/>
                  <a:gd name="connsiteY34" fmla="*/ 850392 h 1675272"/>
                  <a:gd name="connsiteX35" fmla="*/ 1647082 w 6200794"/>
                  <a:gd name="connsiteY35" fmla="*/ 1133856 h 1675272"/>
                  <a:gd name="connsiteX36" fmla="*/ 531514 w 6200794"/>
                  <a:gd name="connsiteY36" fmla="*/ 1444752 h 1675272"/>
                  <a:gd name="connsiteX37" fmla="*/ 421786 w 6200794"/>
                  <a:gd name="connsiteY37" fmla="*/ 1499616 h 1675272"/>
                  <a:gd name="connsiteX38" fmla="*/ 394354 w 6200794"/>
                  <a:gd name="connsiteY38" fmla="*/ 1508760 h 1675272"/>
                  <a:gd name="connsiteX39" fmla="*/ 284626 w 6200794"/>
                  <a:gd name="connsiteY39" fmla="*/ 1563624 h 1675272"/>
                  <a:gd name="connsiteX40" fmla="*/ 211474 w 6200794"/>
                  <a:gd name="connsiteY40" fmla="*/ 1591056 h 1675272"/>
                  <a:gd name="connsiteX41" fmla="*/ 184042 w 6200794"/>
                  <a:gd name="connsiteY41" fmla="*/ 1600200 h 1675272"/>
                  <a:gd name="connsiteX42" fmla="*/ 83458 w 6200794"/>
                  <a:gd name="connsiteY42" fmla="*/ 1627632 h 1675272"/>
                  <a:gd name="connsiteX43" fmla="*/ 28594 w 6200794"/>
                  <a:gd name="connsiteY43" fmla="*/ 1664208 h 1675272"/>
                  <a:gd name="connsiteX44" fmla="*/ 1162 w 6200794"/>
                  <a:gd name="connsiteY44" fmla="*/ 1673352 h 1675272"/>
                  <a:gd name="connsiteX45" fmla="*/ 83458 w 6200794"/>
                  <a:gd name="connsiteY45" fmla="*/ 1627632 h 1675272"/>
                  <a:gd name="connsiteX46" fmla="*/ 74314 w 6200794"/>
                  <a:gd name="connsiteY46" fmla="*/ 1600200 h 1675272"/>
                  <a:gd name="connsiteX47" fmla="*/ 56026 w 6200794"/>
                  <a:gd name="connsiteY47" fmla="*/ 1572768 h 1675272"/>
                  <a:gd name="connsiteX0" fmla="*/ 56026 w 6200794"/>
                  <a:gd name="connsiteY0" fmla="*/ 1572768 h 1675272"/>
                  <a:gd name="connsiteX1" fmla="*/ 449218 w 6200794"/>
                  <a:gd name="connsiteY1" fmla="*/ 1371600 h 1675272"/>
                  <a:gd name="connsiteX2" fmla="*/ 869842 w 6200794"/>
                  <a:gd name="connsiteY2" fmla="*/ 1197864 h 1675272"/>
                  <a:gd name="connsiteX3" fmla="*/ 1391050 w 6200794"/>
                  <a:gd name="connsiteY3" fmla="*/ 987552 h 1675272"/>
                  <a:gd name="connsiteX4" fmla="*/ 1884826 w 6200794"/>
                  <a:gd name="connsiteY4" fmla="*/ 795528 h 1675272"/>
                  <a:gd name="connsiteX5" fmla="*/ 2561482 w 6200794"/>
                  <a:gd name="connsiteY5" fmla="*/ 594360 h 1675272"/>
                  <a:gd name="connsiteX6" fmla="*/ 2689498 w 6200794"/>
                  <a:gd name="connsiteY6" fmla="*/ 566928 h 1675272"/>
                  <a:gd name="connsiteX7" fmla="*/ 2726074 w 6200794"/>
                  <a:gd name="connsiteY7" fmla="*/ 557784 h 1675272"/>
                  <a:gd name="connsiteX8" fmla="*/ 2854090 w 6200794"/>
                  <a:gd name="connsiteY8" fmla="*/ 539496 h 1675272"/>
                  <a:gd name="connsiteX9" fmla="*/ 3192418 w 6200794"/>
                  <a:gd name="connsiteY9" fmla="*/ 438912 h 1675272"/>
                  <a:gd name="connsiteX10" fmla="*/ 3677050 w 6200794"/>
                  <a:gd name="connsiteY10" fmla="*/ 320040 h 1675272"/>
                  <a:gd name="connsiteX11" fmla="*/ 4600594 w 6200794"/>
                  <a:gd name="connsiteY11" fmla="*/ 128016 h 1675272"/>
                  <a:gd name="connsiteX12" fmla="*/ 5579002 w 6200794"/>
                  <a:gd name="connsiteY12" fmla="*/ 27432 h 1675272"/>
                  <a:gd name="connsiteX13" fmla="*/ 5679586 w 6200794"/>
                  <a:gd name="connsiteY13" fmla="*/ 18288 h 1675272"/>
                  <a:gd name="connsiteX14" fmla="*/ 5734450 w 6200794"/>
                  <a:gd name="connsiteY14" fmla="*/ 0 h 1675272"/>
                  <a:gd name="connsiteX15" fmla="*/ 6191650 w 6200794"/>
                  <a:gd name="connsiteY15" fmla="*/ 0 h 1675272"/>
                  <a:gd name="connsiteX16" fmla="*/ 6191650 w 6200794"/>
                  <a:gd name="connsiteY16" fmla="*/ 0 h 1675272"/>
                  <a:gd name="connsiteX17" fmla="*/ 6200794 w 6200794"/>
                  <a:gd name="connsiteY17" fmla="*/ 502920 h 1675272"/>
                  <a:gd name="connsiteX18" fmla="*/ 5496706 w 6200794"/>
                  <a:gd name="connsiteY18" fmla="*/ 539496 h 1675272"/>
                  <a:gd name="connsiteX19" fmla="*/ 5268106 w 6200794"/>
                  <a:gd name="connsiteY19" fmla="*/ 557784 h 1675272"/>
                  <a:gd name="connsiteX20" fmla="*/ 4893202 w 6200794"/>
                  <a:gd name="connsiteY20" fmla="*/ 576072 h 1675272"/>
                  <a:gd name="connsiteX21" fmla="*/ 4646314 w 6200794"/>
                  <a:gd name="connsiteY21" fmla="*/ 585216 h 1675272"/>
                  <a:gd name="connsiteX22" fmla="*/ 4646314 w 6200794"/>
                  <a:gd name="connsiteY22" fmla="*/ 585216 h 1675272"/>
                  <a:gd name="connsiteX23" fmla="*/ 3576466 w 6200794"/>
                  <a:gd name="connsiteY23" fmla="*/ 704088 h 1675272"/>
                  <a:gd name="connsiteX24" fmla="*/ 3384442 w 6200794"/>
                  <a:gd name="connsiteY24" fmla="*/ 722376 h 1675272"/>
                  <a:gd name="connsiteX25" fmla="*/ 3338722 w 6200794"/>
                  <a:gd name="connsiteY25" fmla="*/ 731520 h 1675272"/>
                  <a:gd name="connsiteX26" fmla="*/ 3283858 w 6200794"/>
                  <a:gd name="connsiteY26" fmla="*/ 749808 h 1675272"/>
                  <a:gd name="connsiteX27" fmla="*/ 3036970 w 6200794"/>
                  <a:gd name="connsiteY27" fmla="*/ 768096 h 1675272"/>
                  <a:gd name="connsiteX28" fmla="*/ 3009538 w 6200794"/>
                  <a:gd name="connsiteY28" fmla="*/ 786384 h 1675272"/>
                  <a:gd name="connsiteX29" fmla="*/ 2954674 w 6200794"/>
                  <a:gd name="connsiteY29" fmla="*/ 804672 h 1675272"/>
                  <a:gd name="connsiteX30" fmla="*/ 2872378 w 6200794"/>
                  <a:gd name="connsiteY30" fmla="*/ 841248 h 1675272"/>
                  <a:gd name="connsiteX31" fmla="*/ 2844946 w 6200794"/>
                  <a:gd name="connsiteY31" fmla="*/ 850392 h 1675272"/>
                  <a:gd name="connsiteX32" fmla="*/ 2698642 w 6200794"/>
                  <a:gd name="connsiteY32" fmla="*/ 850392 h 1675272"/>
                  <a:gd name="connsiteX33" fmla="*/ 2698642 w 6200794"/>
                  <a:gd name="connsiteY33" fmla="*/ 850392 h 1675272"/>
                  <a:gd name="connsiteX34" fmla="*/ 1647082 w 6200794"/>
                  <a:gd name="connsiteY34" fmla="*/ 1133856 h 1675272"/>
                  <a:gd name="connsiteX35" fmla="*/ 531514 w 6200794"/>
                  <a:gd name="connsiteY35" fmla="*/ 1444752 h 1675272"/>
                  <a:gd name="connsiteX36" fmla="*/ 421786 w 6200794"/>
                  <a:gd name="connsiteY36" fmla="*/ 1499616 h 1675272"/>
                  <a:gd name="connsiteX37" fmla="*/ 394354 w 6200794"/>
                  <a:gd name="connsiteY37" fmla="*/ 1508760 h 1675272"/>
                  <a:gd name="connsiteX38" fmla="*/ 284626 w 6200794"/>
                  <a:gd name="connsiteY38" fmla="*/ 1563624 h 1675272"/>
                  <a:gd name="connsiteX39" fmla="*/ 211474 w 6200794"/>
                  <a:gd name="connsiteY39" fmla="*/ 1591056 h 1675272"/>
                  <a:gd name="connsiteX40" fmla="*/ 184042 w 6200794"/>
                  <a:gd name="connsiteY40" fmla="*/ 1600200 h 1675272"/>
                  <a:gd name="connsiteX41" fmla="*/ 83458 w 6200794"/>
                  <a:gd name="connsiteY41" fmla="*/ 1627632 h 1675272"/>
                  <a:gd name="connsiteX42" fmla="*/ 28594 w 6200794"/>
                  <a:gd name="connsiteY42" fmla="*/ 1664208 h 1675272"/>
                  <a:gd name="connsiteX43" fmla="*/ 1162 w 6200794"/>
                  <a:gd name="connsiteY43" fmla="*/ 1673352 h 1675272"/>
                  <a:gd name="connsiteX44" fmla="*/ 83458 w 6200794"/>
                  <a:gd name="connsiteY44" fmla="*/ 1627632 h 1675272"/>
                  <a:gd name="connsiteX45" fmla="*/ 74314 w 6200794"/>
                  <a:gd name="connsiteY45" fmla="*/ 1600200 h 1675272"/>
                  <a:gd name="connsiteX46" fmla="*/ 56026 w 6200794"/>
                  <a:gd name="connsiteY46" fmla="*/ 1572768 h 1675272"/>
                  <a:gd name="connsiteX0" fmla="*/ 56026 w 6200794"/>
                  <a:gd name="connsiteY0" fmla="*/ 1572768 h 1675272"/>
                  <a:gd name="connsiteX1" fmla="*/ 449218 w 6200794"/>
                  <a:gd name="connsiteY1" fmla="*/ 1371600 h 1675272"/>
                  <a:gd name="connsiteX2" fmla="*/ 869842 w 6200794"/>
                  <a:gd name="connsiteY2" fmla="*/ 1197864 h 1675272"/>
                  <a:gd name="connsiteX3" fmla="*/ 1391050 w 6200794"/>
                  <a:gd name="connsiteY3" fmla="*/ 987552 h 1675272"/>
                  <a:gd name="connsiteX4" fmla="*/ 1884826 w 6200794"/>
                  <a:gd name="connsiteY4" fmla="*/ 795528 h 1675272"/>
                  <a:gd name="connsiteX5" fmla="*/ 2561482 w 6200794"/>
                  <a:gd name="connsiteY5" fmla="*/ 594360 h 1675272"/>
                  <a:gd name="connsiteX6" fmla="*/ 2689498 w 6200794"/>
                  <a:gd name="connsiteY6" fmla="*/ 566928 h 1675272"/>
                  <a:gd name="connsiteX7" fmla="*/ 2726074 w 6200794"/>
                  <a:gd name="connsiteY7" fmla="*/ 557784 h 1675272"/>
                  <a:gd name="connsiteX8" fmla="*/ 3192418 w 6200794"/>
                  <a:gd name="connsiteY8" fmla="*/ 438912 h 1675272"/>
                  <a:gd name="connsiteX9" fmla="*/ 3677050 w 6200794"/>
                  <a:gd name="connsiteY9" fmla="*/ 320040 h 1675272"/>
                  <a:gd name="connsiteX10" fmla="*/ 4600594 w 6200794"/>
                  <a:gd name="connsiteY10" fmla="*/ 128016 h 1675272"/>
                  <a:gd name="connsiteX11" fmla="*/ 5579002 w 6200794"/>
                  <a:gd name="connsiteY11" fmla="*/ 27432 h 1675272"/>
                  <a:gd name="connsiteX12" fmla="*/ 5679586 w 6200794"/>
                  <a:gd name="connsiteY12" fmla="*/ 18288 h 1675272"/>
                  <a:gd name="connsiteX13" fmla="*/ 5734450 w 6200794"/>
                  <a:gd name="connsiteY13" fmla="*/ 0 h 1675272"/>
                  <a:gd name="connsiteX14" fmla="*/ 6191650 w 6200794"/>
                  <a:gd name="connsiteY14" fmla="*/ 0 h 1675272"/>
                  <a:gd name="connsiteX15" fmla="*/ 6191650 w 6200794"/>
                  <a:gd name="connsiteY15" fmla="*/ 0 h 1675272"/>
                  <a:gd name="connsiteX16" fmla="*/ 6200794 w 6200794"/>
                  <a:gd name="connsiteY16" fmla="*/ 502920 h 1675272"/>
                  <a:gd name="connsiteX17" fmla="*/ 5496706 w 6200794"/>
                  <a:gd name="connsiteY17" fmla="*/ 539496 h 1675272"/>
                  <a:gd name="connsiteX18" fmla="*/ 5268106 w 6200794"/>
                  <a:gd name="connsiteY18" fmla="*/ 557784 h 1675272"/>
                  <a:gd name="connsiteX19" fmla="*/ 4893202 w 6200794"/>
                  <a:gd name="connsiteY19" fmla="*/ 576072 h 1675272"/>
                  <a:gd name="connsiteX20" fmla="*/ 4646314 w 6200794"/>
                  <a:gd name="connsiteY20" fmla="*/ 585216 h 1675272"/>
                  <a:gd name="connsiteX21" fmla="*/ 4646314 w 6200794"/>
                  <a:gd name="connsiteY21" fmla="*/ 585216 h 1675272"/>
                  <a:gd name="connsiteX22" fmla="*/ 3576466 w 6200794"/>
                  <a:gd name="connsiteY22" fmla="*/ 704088 h 1675272"/>
                  <a:gd name="connsiteX23" fmla="*/ 3384442 w 6200794"/>
                  <a:gd name="connsiteY23" fmla="*/ 722376 h 1675272"/>
                  <a:gd name="connsiteX24" fmla="*/ 3338722 w 6200794"/>
                  <a:gd name="connsiteY24" fmla="*/ 731520 h 1675272"/>
                  <a:gd name="connsiteX25" fmla="*/ 3283858 w 6200794"/>
                  <a:gd name="connsiteY25" fmla="*/ 749808 h 1675272"/>
                  <a:gd name="connsiteX26" fmla="*/ 3036970 w 6200794"/>
                  <a:gd name="connsiteY26" fmla="*/ 768096 h 1675272"/>
                  <a:gd name="connsiteX27" fmla="*/ 3009538 w 6200794"/>
                  <a:gd name="connsiteY27" fmla="*/ 786384 h 1675272"/>
                  <a:gd name="connsiteX28" fmla="*/ 2954674 w 6200794"/>
                  <a:gd name="connsiteY28" fmla="*/ 804672 h 1675272"/>
                  <a:gd name="connsiteX29" fmla="*/ 2872378 w 6200794"/>
                  <a:gd name="connsiteY29" fmla="*/ 841248 h 1675272"/>
                  <a:gd name="connsiteX30" fmla="*/ 2844946 w 6200794"/>
                  <a:gd name="connsiteY30" fmla="*/ 850392 h 1675272"/>
                  <a:gd name="connsiteX31" fmla="*/ 2698642 w 6200794"/>
                  <a:gd name="connsiteY31" fmla="*/ 850392 h 1675272"/>
                  <a:gd name="connsiteX32" fmla="*/ 2698642 w 6200794"/>
                  <a:gd name="connsiteY32" fmla="*/ 850392 h 1675272"/>
                  <a:gd name="connsiteX33" fmla="*/ 1647082 w 6200794"/>
                  <a:gd name="connsiteY33" fmla="*/ 1133856 h 1675272"/>
                  <a:gd name="connsiteX34" fmla="*/ 531514 w 6200794"/>
                  <a:gd name="connsiteY34" fmla="*/ 1444752 h 1675272"/>
                  <a:gd name="connsiteX35" fmla="*/ 421786 w 6200794"/>
                  <a:gd name="connsiteY35" fmla="*/ 1499616 h 1675272"/>
                  <a:gd name="connsiteX36" fmla="*/ 394354 w 6200794"/>
                  <a:gd name="connsiteY36" fmla="*/ 1508760 h 1675272"/>
                  <a:gd name="connsiteX37" fmla="*/ 284626 w 6200794"/>
                  <a:gd name="connsiteY37" fmla="*/ 1563624 h 1675272"/>
                  <a:gd name="connsiteX38" fmla="*/ 211474 w 6200794"/>
                  <a:gd name="connsiteY38" fmla="*/ 1591056 h 1675272"/>
                  <a:gd name="connsiteX39" fmla="*/ 184042 w 6200794"/>
                  <a:gd name="connsiteY39" fmla="*/ 1600200 h 1675272"/>
                  <a:gd name="connsiteX40" fmla="*/ 83458 w 6200794"/>
                  <a:gd name="connsiteY40" fmla="*/ 1627632 h 1675272"/>
                  <a:gd name="connsiteX41" fmla="*/ 28594 w 6200794"/>
                  <a:gd name="connsiteY41" fmla="*/ 1664208 h 1675272"/>
                  <a:gd name="connsiteX42" fmla="*/ 1162 w 6200794"/>
                  <a:gd name="connsiteY42" fmla="*/ 1673352 h 1675272"/>
                  <a:gd name="connsiteX43" fmla="*/ 83458 w 6200794"/>
                  <a:gd name="connsiteY43" fmla="*/ 1627632 h 1675272"/>
                  <a:gd name="connsiteX44" fmla="*/ 74314 w 6200794"/>
                  <a:gd name="connsiteY44" fmla="*/ 1600200 h 1675272"/>
                  <a:gd name="connsiteX45" fmla="*/ 56026 w 6200794"/>
                  <a:gd name="connsiteY45" fmla="*/ 1572768 h 1675272"/>
                  <a:gd name="connsiteX0" fmla="*/ 56026 w 6200794"/>
                  <a:gd name="connsiteY0" fmla="*/ 1572768 h 1675272"/>
                  <a:gd name="connsiteX1" fmla="*/ 449218 w 6200794"/>
                  <a:gd name="connsiteY1" fmla="*/ 1371600 h 1675272"/>
                  <a:gd name="connsiteX2" fmla="*/ 869842 w 6200794"/>
                  <a:gd name="connsiteY2" fmla="*/ 1197864 h 1675272"/>
                  <a:gd name="connsiteX3" fmla="*/ 1391050 w 6200794"/>
                  <a:gd name="connsiteY3" fmla="*/ 987552 h 1675272"/>
                  <a:gd name="connsiteX4" fmla="*/ 1884826 w 6200794"/>
                  <a:gd name="connsiteY4" fmla="*/ 795528 h 1675272"/>
                  <a:gd name="connsiteX5" fmla="*/ 2561482 w 6200794"/>
                  <a:gd name="connsiteY5" fmla="*/ 594360 h 1675272"/>
                  <a:gd name="connsiteX6" fmla="*/ 2689498 w 6200794"/>
                  <a:gd name="connsiteY6" fmla="*/ 566928 h 1675272"/>
                  <a:gd name="connsiteX7" fmla="*/ 3192418 w 6200794"/>
                  <a:gd name="connsiteY7" fmla="*/ 438912 h 1675272"/>
                  <a:gd name="connsiteX8" fmla="*/ 3677050 w 6200794"/>
                  <a:gd name="connsiteY8" fmla="*/ 320040 h 1675272"/>
                  <a:gd name="connsiteX9" fmla="*/ 4600594 w 6200794"/>
                  <a:gd name="connsiteY9" fmla="*/ 128016 h 1675272"/>
                  <a:gd name="connsiteX10" fmla="*/ 5579002 w 6200794"/>
                  <a:gd name="connsiteY10" fmla="*/ 27432 h 1675272"/>
                  <a:gd name="connsiteX11" fmla="*/ 5679586 w 6200794"/>
                  <a:gd name="connsiteY11" fmla="*/ 18288 h 1675272"/>
                  <a:gd name="connsiteX12" fmla="*/ 5734450 w 6200794"/>
                  <a:gd name="connsiteY12" fmla="*/ 0 h 1675272"/>
                  <a:gd name="connsiteX13" fmla="*/ 6191650 w 6200794"/>
                  <a:gd name="connsiteY13" fmla="*/ 0 h 1675272"/>
                  <a:gd name="connsiteX14" fmla="*/ 6191650 w 6200794"/>
                  <a:gd name="connsiteY14" fmla="*/ 0 h 1675272"/>
                  <a:gd name="connsiteX15" fmla="*/ 6200794 w 6200794"/>
                  <a:gd name="connsiteY15" fmla="*/ 502920 h 1675272"/>
                  <a:gd name="connsiteX16" fmla="*/ 5496706 w 6200794"/>
                  <a:gd name="connsiteY16" fmla="*/ 539496 h 1675272"/>
                  <a:gd name="connsiteX17" fmla="*/ 5268106 w 6200794"/>
                  <a:gd name="connsiteY17" fmla="*/ 557784 h 1675272"/>
                  <a:gd name="connsiteX18" fmla="*/ 4893202 w 6200794"/>
                  <a:gd name="connsiteY18" fmla="*/ 576072 h 1675272"/>
                  <a:gd name="connsiteX19" fmla="*/ 4646314 w 6200794"/>
                  <a:gd name="connsiteY19" fmla="*/ 585216 h 1675272"/>
                  <a:gd name="connsiteX20" fmla="*/ 4646314 w 6200794"/>
                  <a:gd name="connsiteY20" fmla="*/ 585216 h 1675272"/>
                  <a:gd name="connsiteX21" fmla="*/ 3576466 w 6200794"/>
                  <a:gd name="connsiteY21" fmla="*/ 704088 h 1675272"/>
                  <a:gd name="connsiteX22" fmla="*/ 3384442 w 6200794"/>
                  <a:gd name="connsiteY22" fmla="*/ 722376 h 1675272"/>
                  <a:gd name="connsiteX23" fmla="*/ 3338722 w 6200794"/>
                  <a:gd name="connsiteY23" fmla="*/ 731520 h 1675272"/>
                  <a:gd name="connsiteX24" fmla="*/ 3283858 w 6200794"/>
                  <a:gd name="connsiteY24" fmla="*/ 749808 h 1675272"/>
                  <a:gd name="connsiteX25" fmla="*/ 3036970 w 6200794"/>
                  <a:gd name="connsiteY25" fmla="*/ 768096 h 1675272"/>
                  <a:gd name="connsiteX26" fmla="*/ 3009538 w 6200794"/>
                  <a:gd name="connsiteY26" fmla="*/ 786384 h 1675272"/>
                  <a:gd name="connsiteX27" fmla="*/ 2954674 w 6200794"/>
                  <a:gd name="connsiteY27" fmla="*/ 804672 h 1675272"/>
                  <a:gd name="connsiteX28" fmla="*/ 2872378 w 6200794"/>
                  <a:gd name="connsiteY28" fmla="*/ 841248 h 1675272"/>
                  <a:gd name="connsiteX29" fmla="*/ 2844946 w 6200794"/>
                  <a:gd name="connsiteY29" fmla="*/ 850392 h 1675272"/>
                  <a:gd name="connsiteX30" fmla="*/ 2698642 w 6200794"/>
                  <a:gd name="connsiteY30" fmla="*/ 850392 h 1675272"/>
                  <a:gd name="connsiteX31" fmla="*/ 2698642 w 6200794"/>
                  <a:gd name="connsiteY31" fmla="*/ 850392 h 1675272"/>
                  <a:gd name="connsiteX32" fmla="*/ 1647082 w 6200794"/>
                  <a:gd name="connsiteY32" fmla="*/ 1133856 h 1675272"/>
                  <a:gd name="connsiteX33" fmla="*/ 531514 w 6200794"/>
                  <a:gd name="connsiteY33" fmla="*/ 1444752 h 1675272"/>
                  <a:gd name="connsiteX34" fmla="*/ 421786 w 6200794"/>
                  <a:gd name="connsiteY34" fmla="*/ 1499616 h 1675272"/>
                  <a:gd name="connsiteX35" fmla="*/ 394354 w 6200794"/>
                  <a:gd name="connsiteY35" fmla="*/ 1508760 h 1675272"/>
                  <a:gd name="connsiteX36" fmla="*/ 284626 w 6200794"/>
                  <a:gd name="connsiteY36" fmla="*/ 1563624 h 1675272"/>
                  <a:gd name="connsiteX37" fmla="*/ 211474 w 6200794"/>
                  <a:gd name="connsiteY37" fmla="*/ 1591056 h 1675272"/>
                  <a:gd name="connsiteX38" fmla="*/ 184042 w 6200794"/>
                  <a:gd name="connsiteY38" fmla="*/ 1600200 h 1675272"/>
                  <a:gd name="connsiteX39" fmla="*/ 83458 w 6200794"/>
                  <a:gd name="connsiteY39" fmla="*/ 1627632 h 1675272"/>
                  <a:gd name="connsiteX40" fmla="*/ 28594 w 6200794"/>
                  <a:gd name="connsiteY40" fmla="*/ 1664208 h 1675272"/>
                  <a:gd name="connsiteX41" fmla="*/ 1162 w 6200794"/>
                  <a:gd name="connsiteY41" fmla="*/ 1673352 h 1675272"/>
                  <a:gd name="connsiteX42" fmla="*/ 83458 w 6200794"/>
                  <a:gd name="connsiteY42" fmla="*/ 1627632 h 1675272"/>
                  <a:gd name="connsiteX43" fmla="*/ 74314 w 6200794"/>
                  <a:gd name="connsiteY43" fmla="*/ 1600200 h 1675272"/>
                  <a:gd name="connsiteX44" fmla="*/ 56026 w 6200794"/>
                  <a:gd name="connsiteY44" fmla="*/ 1572768 h 1675272"/>
                  <a:gd name="connsiteX0" fmla="*/ 56026 w 6200794"/>
                  <a:gd name="connsiteY0" fmla="*/ 1572768 h 1675272"/>
                  <a:gd name="connsiteX1" fmla="*/ 449218 w 6200794"/>
                  <a:gd name="connsiteY1" fmla="*/ 1371600 h 1675272"/>
                  <a:gd name="connsiteX2" fmla="*/ 869842 w 6200794"/>
                  <a:gd name="connsiteY2" fmla="*/ 1197864 h 1675272"/>
                  <a:gd name="connsiteX3" fmla="*/ 1391050 w 6200794"/>
                  <a:gd name="connsiteY3" fmla="*/ 987552 h 1675272"/>
                  <a:gd name="connsiteX4" fmla="*/ 1884826 w 6200794"/>
                  <a:gd name="connsiteY4" fmla="*/ 795528 h 1675272"/>
                  <a:gd name="connsiteX5" fmla="*/ 2561482 w 6200794"/>
                  <a:gd name="connsiteY5" fmla="*/ 594360 h 1675272"/>
                  <a:gd name="connsiteX6" fmla="*/ 3192418 w 6200794"/>
                  <a:gd name="connsiteY6" fmla="*/ 438912 h 1675272"/>
                  <a:gd name="connsiteX7" fmla="*/ 3677050 w 6200794"/>
                  <a:gd name="connsiteY7" fmla="*/ 320040 h 1675272"/>
                  <a:gd name="connsiteX8" fmla="*/ 4600594 w 6200794"/>
                  <a:gd name="connsiteY8" fmla="*/ 128016 h 1675272"/>
                  <a:gd name="connsiteX9" fmla="*/ 5579002 w 6200794"/>
                  <a:gd name="connsiteY9" fmla="*/ 27432 h 1675272"/>
                  <a:gd name="connsiteX10" fmla="*/ 5679586 w 6200794"/>
                  <a:gd name="connsiteY10" fmla="*/ 18288 h 1675272"/>
                  <a:gd name="connsiteX11" fmla="*/ 5734450 w 6200794"/>
                  <a:gd name="connsiteY11" fmla="*/ 0 h 1675272"/>
                  <a:gd name="connsiteX12" fmla="*/ 6191650 w 6200794"/>
                  <a:gd name="connsiteY12" fmla="*/ 0 h 1675272"/>
                  <a:gd name="connsiteX13" fmla="*/ 6191650 w 6200794"/>
                  <a:gd name="connsiteY13" fmla="*/ 0 h 1675272"/>
                  <a:gd name="connsiteX14" fmla="*/ 6200794 w 6200794"/>
                  <a:gd name="connsiteY14" fmla="*/ 502920 h 1675272"/>
                  <a:gd name="connsiteX15" fmla="*/ 5496706 w 6200794"/>
                  <a:gd name="connsiteY15" fmla="*/ 539496 h 1675272"/>
                  <a:gd name="connsiteX16" fmla="*/ 5268106 w 6200794"/>
                  <a:gd name="connsiteY16" fmla="*/ 557784 h 1675272"/>
                  <a:gd name="connsiteX17" fmla="*/ 4893202 w 6200794"/>
                  <a:gd name="connsiteY17" fmla="*/ 576072 h 1675272"/>
                  <a:gd name="connsiteX18" fmla="*/ 4646314 w 6200794"/>
                  <a:gd name="connsiteY18" fmla="*/ 585216 h 1675272"/>
                  <a:gd name="connsiteX19" fmla="*/ 4646314 w 6200794"/>
                  <a:gd name="connsiteY19" fmla="*/ 585216 h 1675272"/>
                  <a:gd name="connsiteX20" fmla="*/ 3576466 w 6200794"/>
                  <a:gd name="connsiteY20" fmla="*/ 704088 h 1675272"/>
                  <a:gd name="connsiteX21" fmla="*/ 3384442 w 6200794"/>
                  <a:gd name="connsiteY21" fmla="*/ 722376 h 1675272"/>
                  <a:gd name="connsiteX22" fmla="*/ 3338722 w 6200794"/>
                  <a:gd name="connsiteY22" fmla="*/ 731520 h 1675272"/>
                  <a:gd name="connsiteX23" fmla="*/ 3283858 w 6200794"/>
                  <a:gd name="connsiteY23" fmla="*/ 749808 h 1675272"/>
                  <a:gd name="connsiteX24" fmla="*/ 3036970 w 6200794"/>
                  <a:gd name="connsiteY24" fmla="*/ 768096 h 1675272"/>
                  <a:gd name="connsiteX25" fmla="*/ 3009538 w 6200794"/>
                  <a:gd name="connsiteY25" fmla="*/ 786384 h 1675272"/>
                  <a:gd name="connsiteX26" fmla="*/ 2954674 w 6200794"/>
                  <a:gd name="connsiteY26" fmla="*/ 804672 h 1675272"/>
                  <a:gd name="connsiteX27" fmla="*/ 2872378 w 6200794"/>
                  <a:gd name="connsiteY27" fmla="*/ 841248 h 1675272"/>
                  <a:gd name="connsiteX28" fmla="*/ 2844946 w 6200794"/>
                  <a:gd name="connsiteY28" fmla="*/ 850392 h 1675272"/>
                  <a:gd name="connsiteX29" fmla="*/ 2698642 w 6200794"/>
                  <a:gd name="connsiteY29" fmla="*/ 850392 h 1675272"/>
                  <a:gd name="connsiteX30" fmla="*/ 2698642 w 6200794"/>
                  <a:gd name="connsiteY30" fmla="*/ 850392 h 1675272"/>
                  <a:gd name="connsiteX31" fmla="*/ 1647082 w 6200794"/>
                  <a:gd name="connsiteY31" fmla="*/ 1133856 h 1675272"/>
                  <a:gd name="connsiteX32" fmla="*/ 531514 w 6200794"/>
                  <a:gd name="connsiteY32" fmla="*/ 1444752 h 1675272"/>
                  <a:gd name="connsiteX33" fmla="*/ 421786 w 6200794"/>
                  <a:gd name="connsiteY33" fmla="*/ 1499616 h 1675272"/>
                  <a:gd name="connsiteX34" fmla="*/ 394354 w 6200794"/>
                  <a:gd name="connsiteY34" fmla="*/ 1508760 h 1675272"/>
                  <a:gd name="connsiteX35" fmla="*/ 284626 w 6200794"/>
                  <a:gd name="connsiteY35" fmla="*/ 1563624 h 1675272"/>
                  <a:gd name="connsiteX36" fmla="*/ 211474 w 6200794"/>
                  <a:gd name="connsiteY36" fmla="*/ 1591056 h 1675272"/>
                  <a:gd name="connsiteX37" fmla="*/ 184042 w 6200794"/>
                  <a:gd name="connsiteY37" fmla="*/ 1600200 h 1675272"/>
                  <a:gd name="connsiteX38" fmla="*/ 83458 w 6200794"/>
                  <a:gd name="connsiteY38" fmla="*/ 1627632 h 1675272"/>
                  <a:gd name="connsiteX39" fmla="*/ 28594 w 6200794"/>
                  <a:gd name="connsiteY39" fmla="*/ 1664208 h 1675272"/>
                  <a:gd name="connsiteX40" fmla="*/ 1162 w 6200794"/>
                  <a:gd name="connsiteY40" fmla="*/ 1673352 h 1675272"/>
                  <a:gd name="connsiteX41" fmla="*/ 83458 w 6200794"/>
                  <a:gd name="connsiteY41" fmla="*/ 1627632 h 1675272"/>
                  <a:gd name="connsiteX42" fmla="*/ 74314 w 6200794"/>
                  <a:gd name="connsiteY42" fmla="*/ 1600200 h 1675272"/>
                  <a:gd name="connsiteX43" fmla="*/ 56026 w 6200794"/>
                  <a:gd name="connsiteY43" fmla="*/ 1572768 h 1675272"/>
                  <a:gd name="connsiteX0" fmla="*/ 56026 w 6200794"/>
                  <a:gd name="connsiteY0" fmla="*/ 1572768 h 1675272"/>
                  <a:gd name="connsiteX1" fmla="*/ 449218 w 6200794"/>
                  <a:gd name="connsiteY1" fmla="*/ 1371600 h 1675272"/>
                  <a:gd name="connsiteX2" fmla="*/ 869842 w 6200794"/>
                  <a:gd name="connsiteY2" fmla="*/ 1197864 h 1675272"/>
                  <a:gd name="connsiteX3" fmla="*/ 1391050 w 6200794"/>
                  <a:gd name="connsiteY3" fmla="*/ 987552 h 1675272"/>
                  <a:gd name="connsiteX4" fmla="*/ 1884826 w 6200794"/>
                  <a:gd name="connsiteY4" fmla="*/ 795528 h 1675272"/>
                  <a:gd name="connsiteX5" fmla="*/ 2561482 w 6200794"/>
                  <a:gd name="connsiteY5" fmla="*/ 594360 h 1675272"/>
                  <a:gd name="connsiteX6" fmla="*/ 3192418 w 6200794"/>
                  <a:gd name="connsiteY6" fmla="*/ 438912 h 1675272"/>
                  <a:gd name="connsiteX7" fmla="*/ 3677050 w 6200794"/>
                  <a:gd name="connsiteY7" fmla="*/ 320040 h 1675272"/>
                  <a:gd name="connsiteX8" fmla="*/ 4600594 w 6200794"/>
                  <a:gd name="connsiteY8" fmla="*/ 128016 h 1675272"/>
                  <a:gd name="connsiteX9" fmla="*/ 5579002 w 6200794"/>
                  <a:gd name="connsiteY9" fmla="*/ 27432 h 1675272"/>
                  <a:gd name="connsiteX10" fmla="*/ 5679586 w 6200794"/>
                  <a:gd name="connsiteY10" fmla="*/ 18288 h 1675272"/>
                  <a:gd name="connsiteX11" fmla="*/ 5734450 w 6200794"/>
                  <a:gd name="connsiteY11" fmla="*/ 0 h 1675272"/>
                  <a:gd name="connsiteX12" fmla="*/ 6191650 w 6200794"/>
                  <a:gd name="connsiteY12" fmla="*/ 0 h 1675272"/>
                  <a:gd name="connsiteX13" fmla="*/ 6191650 w 6200794"/>
                  <a:gd name="connsiteY13" fmla="*/ 0 h 1675272"/>
                  <a:gd name="connsiteX14" fmla="*/ 6200794 w 6200794"/>
                  <a:gd name="connsiteY14" fmla="*/ 502920 h 1675272"/>
                  <a:gd name="connsiteX15" fmla="*/ 5496706 w 6200794"/>
                  <a:gd name="connsiteY15" fmla="*/ 539496 h 1675272"/>
                  <a:gd name="connsiteX16" fmla="*/ 5268106 w 6200794"/>
                  <a:gd name="connsiteY16" fmla="*/ 557784 h 1675272"/>
                  <a:gd name="connsiteX17" fmla="*/ 4893202 w 6200794"/>
                  <a:gd name="connsiteY17" fmla="*/ 576072 h 1675272"/>
                  <a:gd name="connsiteX18" fmla="*/ 4646314 w 6200794"/>
                  <a:gd name="connsiteY18" fmla="*/ 585216 h 1675272"/>
                  <a:gd name="connsiteX19" fmla="*/ 4646314 w 6200794"/>
                  <a:gd name="connsiteY19" fmla="*/ 585216 h 1675272"/>
                  <a:gd name="connsiteX20" fmla="*/ 3576466 w 6200794"/>
                  <a:gd name="connsiteY20" fmla="*/ 704088 h 1675272"/>
                  <a:gd name="connsiteX21" fmla="*/ 3384442 w 6200794"/>
                  <a:gd name="connsiteY21" fmla="*/ 722376 h 1675272"/>
                  <a:gd name="connsiteX22" fmla="*/ 3338722 w 6200794"/>
                  <a:gd name="connsiteY22" fmla="*/ 731520 h 1675272"/>
                  <a:gd name="connsiteX23" fmla="*/ 3283858 w 6200794"/>
                  <a:gd name="connsiteY23" fmla="*/ 749808 h 1675272"/>
                  <a:gd name="connsiteX24" fmla="*/ 3036970 w 6200794"/>
                  <a:gd name="connsiteY24" fmla="*/ 768096 h 1675272"/>
                  <a:gd name="connsiteX25" fmla="*/ 3009538 w 6200794"/>
                  <a:gd name="connsiteY25" fmla="*/ 786384 h 1675272"/>
                  <a:gd name="connsiteX26" fmla="*/ 2954674 w 6200794"/>
                  <a:gd name="connsiteY26" fmla="*/ 804672 h 1675272"/>
                  <a:gd name="connsiteX27" fmla="*/ 2872378 w 6200794"/>
                  <a:gd name="connsiteY27" fmla="*/ 841248 h 1675272"/>
                  <a:gd name="connsiteX28" fmla="*/ 2844946 w 6200794"/>
                  <a:gd name="connsiteY28" fmla="*/ 850392 h 1675272"/>
                  <a:gd name="connsiteX29" fmla="*/ 2698642 w 6200794"/>
                  <a:gd name="connsiteY29" fmla="*/ 850392 h 1675272"/>
                  <a:gd name="connsiteX30" fmla="*/ 2698642 w 6200794"/>
                  <a:gd name="connsiteY30" fmla="*/ 850392 h 1675272"/>
                  <a:gd name="connsiteX31" fmla="*/ 1647082 w 6200794"/>
                  <a:gd name="connsiteY31" fmla="*/ 1133856 h 1675272"/>
                  <a:gd name="connsiteX32" fmla="*/ 531514 w 6200794"/>
                  <a:gd name="connsiteY32" fmla="*/ 1444752 h 1675272"/>
                  <a:gd name="connsiteX33" fmla="*/ 421786 w 6200794"/>
                  <a:gd name="connsiteY33" fmla="*/ 1499616 h 1675272"/>
                  <a:gd name="connsiteX34" fmla="*/ 394354 w 6200794"/>
                  <a:gd name="connsiteY34" fmla="*/ 1508760 h 1675272"/>
                  <a:gd name="connsiteX35" fmla="*/ 284626 w 6200794"/>
                  <a:gd name="connsiteY35" fmla="*/ 1563624 h 1675272"/>
                  <a:gd name="connsiteX36" fmla="*/ 211474 w 6200794"/>
                  <a:gd name="connsiteY36" fmla="*/ 1591056 h 1675272"/>
                  <a:gd name="connsiteX37" fmla="*/ 83458 w 6200794"/>
                  <a:gd name="connsiteY37" fmla="*/ 1627632 h 1675272"/>
                  <a:gd name="connsiteX38" fmla="*/ 28594 w 6200794"/>
                  <a:gd name="connsiteY38" fmla="*/ 1664208 h 1675272"/>
                  <a:gd name="connsiteX39" fmla="*/ 1162 w 6200794"/>
                  <a:gd name="connsiteY39" fmla="*/ 1673352 h 1675272"/>
                  <a:gd name="connsiteX40" fmla="*/ 83458 w 6200794"/>
                  <a:gd name="connsiteY40" fmla="*/ 1627632 h 1675272"/>
                  <a:gd name="connsiteX41" fmla="*/ 74314 w 6200794"/>
                  <a:gd name="connsiteY41" fmla="*/ 1600200 h 1675272"/>
                  <a:gd name="connsiteX42" fmla="*/ 56026 w 6200794"/>
                  <a:gd name="connsiteY42" fmla="*/ 1572768 h 1675272"/>
                  <a:gd name="connsiteX0" fmla="*/ 74314 w 6200794"/>
                  <a:gd name="connsiteY0" fmla="*/ 1600200 h 1675272"/>
                  <a:gd name="connsiteX1" fmla="*/ 449218 w 6200794"/>
                  <a:gd name="connsiteY1" fmla="*/ 1371600 h 1675272"/>
                  <a:gd name="connsiteX2" fmla="*/ 869842 w 6200794"/>
                  <a:gd name="connsiteY2" fmla="*/ 1197864 h 1675272"/>
                  <a:gd name="connsiteX3" fmla="*/ 1391050 w 6200794"/>
                  <a:gd name="connsiteY3" fmla="*/ 987552 h 1675272"/>
                  <a:gd name="connsiteX4" fmla="*/ 1884826 w 6200794"/>
                  <a:gd name="connsiteY4" fmla="*/ 795528 h 1675272"/>
                  <a:gd name="connsiteX5" fmla="*/ 2561482 w 6200794"/>
                  <a:gd name="connsiteY5" fmla="*/ 594360 h 1675272"/>
                  <a:gd name="connsiteX6" fmla="*/ 3192418 w 6200794"/>
                  <a:gd name="connsiteY6" fmla="*/ 438912 h 1675272"/>
                  <a:gd name="connsiteX7" fmla="*/ 3677050 w 6200794"/>
                  <a:gd name="connsiteY7" fmla="*/ 320040 h 1675272"/>
                  <a:gd name="connsiteX8" fmla="*/ 4600594 w 6200794"/>
                  <a:gd name="connsiteY8" fmla="*/ 128016 h 1675272"/>
                  <a:gd name="connsiteX9" fmla="*/ 5579002 w 6200794"/>
                  <a:gd name="connsiteY9" fmla="*/ 27432 h 1675272"/>
                  <a:gd name="connsiteX10" fmla="*/ 5679586 w 6200794"/>
                  <a:gd name="connsiteY10" fmla="*/ 18288 h 1675272"/>
                  <a:gd name="connsiteX11" fmla="*/ 5734450 w 6200794"/>
                  <a:gd name="connsiteY11" fmla="*/ 0 h 1675272"/>
                  <a:gd name="connsiteX12" fmla="*/ 6191650 w 6200794"/>
                  <a:gd name="connsiteY12" fmla="*/ 0 h 1675272"/>
                  <a:gd name="connsiteX13" fmla="*/ 6191650 w 6200794"/>
                  <a:gd name="connsiteY13" fmla="*/ 0 h 1675272"/>
                  <a:gd name="connsiteX14" fmla="*/ 6200794 w 6200794"/>
                  <a:gd name="connsiteY14" fmla="*/ 502920 h 1675272"/>
                  <a:gd name="connsiteX15" fmla="*/ 5496706 w 6200794"/>
                  <a:gd name="connsiteY15" fmla="*/ 539496 h 1675272"/>
                  <a:gd name="connsiteX16" fmla="*/ 5268106 w 6200794"/>
                  <a:gd name="connsiteY16" fmla="*/ 557784 h 1675272"/>
                  <a:gd name="connsiteX17" fmla="*/ 4893202 w 6200794"/>
                  <a:gd name="connsiteY17" fmla="*/ 576072 h 1675272"/>
                  <a:gd name="connsiteX18" fmla="*/ 4646314 w 6200794"/>
                  <a:gd name="connsiteY18" fmla="*/ 585216 h 1675272"/>
                  <a:gd name="connsiteX19" fmla="*/ 4646314 w 6200794"/>
                  <a:gd name="connsiteY19" fmla="*/ 585216 h 1675272"/>
                  <a:gd name="connsiteX20" fmla="*/ 3576466 w 6200794"/>
                  <a:gd name="connsiteY20" fmla="*/ 704088 h 1675272"/>
                  <a:gd name="connsiteX21" fmla="*/ 3384442 w 6200794"/>
                  <a:gd name="connsiteY21" fmla="*/ 722376 h 1675272"/>
                  <a:gd name="connsiteX22" fmla="*/ 3338722 w 6200794"/>
                  <a:gd name="connsiteY22" fmla="*/ 731520 h 1675272"/>
                  <a:gd name="connsiteX23" fmla="*/ 3283858 w 6200794"/>
                  <a:gd name="connsiteY23" fmla="*/ 749808 h 1675272"/>
                  <a:gd name="connsiteX24" fmla="*/ 3036970 w 6200794"/>
                  <a:gd name="connsiteY24" fmla="*/ 768096 h 1675272"/>
                  <a:gd name="connsiteX25" fmla="*/ 3009538 w 6200794"/>
                  <a:gd name="connsiteY25" fmla="*/ 786384 h 1675272"/>
                  <a:gd name="connsiteX26" fmla="*/ 2954674 w 6200794"/>
                  <a:gd name="connsiteY26" fmla="*/ 804672 h 1675272"/>
                  <a:gd name="connsiteX27" fmla="*/ 2872378 w 6200794"/>
                  <a:gd name="connsiteY27" fmla="*/ 841248 h 1675272"/>
                  <a:gd name="connsiteX28" fmla="*/ 2844946 w 6200794"/>
                  <a:gd name="connsiteY28" fmla="*/ 850392 h 1675272"/>
                  <a:gd name="connsiteX29" fmla="*/ 2698642 w 6200794"/>
                  <a:gd name="connsiteY29" fmla="*/ 850392 h 1675272"/>
                  <a:gd name="connsiteX30" fmla="*/ 2698642 w 6200794"/>
                  <a:gd name="connsiteY30" fmla="*/ 850392 h 1675272"/>
                  <a:gd name="connsiteX31" fmla="*/ 1647082 w 6200794"/>
                  <a:gd name="connsiteY31" fmla="*/ 1133856 h 1675272"/>
                  <a:gd name="connsiteX32" fmla="*/ 531514 w 6200794"/>
                  <a:gd name="connsiteY32" fmla="*/ 1444752 h 1675272"/>
                  <a:gd name="connsiteX33" fmla="*/ 421786 w 6200794"/>
                  <a:gd name="connsiteY33" fmla="*/ 1499616 h 1675272"/>
                  <a:gd name="connsiteX34" fmla="*/ 394354 w 6200794"/>
                  <a:gd name="connsiteY34" fmla="*/ 1508760 h 1675272"/>
                  <a:gd name="connsiteX35" fmla="*/ 284626 w 6200794"/>
                  <a:gd name="connsiteY35" fmla="*/ 1563624 h 1675272"/>
                  <a:gd name="connsiteX36" fmla="*/ 211474 w 6200794"/>
                  <a:gd name="connsiteY36" fmla="*/ 1591056 h 1675272"/>
                  <a:gd name="connsiteX37" fmla="*/ 83458 w 6200794"/>
                  <a:gd name="connsiteY37" fmla="*/ 1627632 h 1675272"/>
                  <a:gd name="connsiteX38" fmla="*/ 28594 w 6200794"/>
                  <a:gd name="connsiteY38" fmla="*/ 1664208 h 1675272"/>
                  <a:gd name="connsiteX39" fmla="*/ 1162 w 6200794"/>
                  <a:gd name="connsiteY39" fmla="*/ 1673352 h 1675272"/>
                  <a:gd name="connsiteX40" fmla="*/ 83458 w 6200794"/>
                  <a:gd name="connsiteY40" fmla="*/ 1627632 h 1675272"/>
                  <a:gd name="connsiteX41" fmla="*/ 74314 w 6200794"/>
                  <a:gd name="connsiteY41" fmla="*/ 1600200 h 1675272"/>
                  <a:gd name="connsiteX0" fmla="*/ 83458 w 6200794"/>
                  <a:gd name="connsiteY0" fmla="*/ 1627632 h 1675272"/>
                  <a:gd name="connsiteX1" fmla="*/ 449218 w 6200794"/>
                  <a:gd name="connsiteY1" fmla="*/ 1371600 h 1675272"/>
                  <a:gd name="connsiteX2" fmla="*/ 869842 w 6200794"/>
                  <a:gd name="connsiteY2" fmla="*/ 1197864 h 1675272"/>
                  <a:gd name="connsiteX3" fmla="*/ 1391050 w 6200794"/>
                  <a:gd name="connsiteY3" fmla="*/ 987552 h 1675272"/>
                  <a:gd name="connsiteX4" fmla="*/ 1884826 w 6200794"/>
                  <a:gd name="connsiteY4" fmla="*/ 795528 h 1675272"/>
                  <a:gd name="connsiteX5" fmla="*/ 2561482 w 6200794"/>
                  <a:gd name="connsiteY5" fmla="*/ 594360 h 1675272"/>
                  <a:gd name="connsiteX6" fmla="*/ 3192418 w 6200794"/>
                  <a:gd name="connsiteY6" fmla="*/ 438912 h 1675272"/>
                  <a:gd name="connsiteX7" fmla="*/ 3677050 w 6200794"/>
                  <a:gd name="connsiteY7" fmla="*/ 320040 h 1675272"/>
                  <a:gd name="connsiteX8" fmla="*/ 4600594 w 6200794"/>
                  <a:gd name="connsiteY8" fmla="*/ 128016 h 1675272"/>
                  <a:gd name="connsiteX9" fmla="*/ 5579002 w 6200794"/>
                  <a:gd name="connsiteY9" fmla="*/ 27432 h 1675272"/>
                  <a:gd name="connsiteX10" fmla="*/ 5679586 w 6200794"/>
                  <a:gd name="connsiteY10" fmla="*/ 18288 h 1675272"/>
                  <a:gd name="connsiteX11" fmla="*/ 5734450 w 6200794"/>
                  <a:gd name="connsiteY11" fmla="*/ 0 h 1675272"/>
                  <a:gd name="connsiteX12" fmla="*/ 6191650 w 6200794"/>
                  <a:gd name="connsiteY12" fmla="*/ 0 h 1675272"/>
                  <a:gd name="connsiteX13" fmla="*/ 6191650 w 6200794"/>
                  <a:gd name="connsiteY13" fmla="*/ 0 h 1675272"/>
                  <a:gd name="connsiteX14" fmla="*/ 6200794 w 6200794"/>
                  <a:gd name="connsiteY14" fmla="*/ 502920 h 1675272"/>
                  <a:gd name="connsiteX15" fmla="*/ 5496706 w 6200794"/>
                  <a:gd name="connsiteY15" fmla="*/ 539496 h 1675272"/>
                  <a:gd name="connsiteX16" fmla="*/ 5268106 w 6200794"/>
                  <a:gd name="connsiteY16" fmla="*/ 557784 h 1675272"/>
                  <a:gd name="connsiteX17" fmla="*/ 4893202 w 6200794"/>
                  <a:gd name="connsiteY17" fmla="*/ 576072 h 1675272"/>
                  <a:gd name="connsiteX18" fmla="*/ 4646314 w 6200794"/>
                  <a:gd name="connsiteY18" fmla="*/ 585216 h 1675272"/>
                  <a:gd name="connsiteX19" fmla="*/ 4646314 w 6200794"/>
                  <a:gd name="connsiteY19" fmla="*/ 585216 h 1675272"/>
                  <a:gd name="connsiteX20" fmla="*/ 3576466 w 6200794"/>
                  <a:gd name="connsiteY20" fmla="*/ 704088 h 1675272"/>
                  <a:gd name="connsiteX21" fmla="*/ 3384442 w 6200794"/>
                  <a:gd name="connsiteY21" fmla="*/ 722376 h 1675272"/>
                  <a:gd name="connsiteX22" fmla="*/ 3338722 w 6200794"/>
                  <a:gd name="connsiteY22" fmla="*/ 731520 h 1675272"/>
                  <a:gd name="connsiteX23" fmla="*/ 3283858 w 6200794"/>
                  <a:gd name="connsiteY23" fmla="*/ 749808 h 1675272"/>
                  <a:gd name="connsiteX24" fmla="*/ 3036970 w 6200794"/>
                  <a:gd name="connsiteY24" fmla="*/ 768096 h 1675272"/>
                  <a:gd name="connsiteX25" fmla="*/ 3009538 w 6200794"/>
                  <a:gd name="connsiteY25" fmla="*/ 786384 h 1675272"/>
                  <a:gd name="connsiteX26" fmla="*/ 2954674 w 6200794"/>
                  <a:gd name="connsiteY26" fmla="*/ 804672 h 1675272"/>
                  <a:gd name="connsiteX27" fmla="*/ 2872378 w 6200794"/>
                  <a:gd name="connsiteY27" fmla="*/ 841248 h 1675272"/>
                  <a:gd name="connsiteX28" fmla="*/ 2844946 w 6200794"/>
                  <a:gd name="connsiteY28" fmla="*/ 850392 h 1675272"/>
                  <a:gd name="connsiteX29" fmla="*/ 2698642 w 6200794"/>
                  <a:gd name="connsiteY29" fmla="*/ 850392 h 1675272"/>
                  <a:gd name="connsiteX30" fmla="*/ 2698642 w 6200794"/>
                  <a:gd name="connsiteY30" fmla="*/ 850392 h 1675272"/>
                  <a:gd name="connsiteX31" fmla="*/ 1647082 w 6200794"/>
                  <a:gd name="connsiteY31" fmla="*/ 1133856 h 1675272"/>
                  <a:gd name="connsiteX32" fmla="*/ 531514 w 6200794"/>
                  <a:gd name="connsiteY32" fmla="*/ 1444752 h 1675272"/>
                  <a:gd name="connsiteX33" fmla="*/ 421786 w 6200794"/>
                  <a:gd name="connsiteY33" fmla="*/ 1499616 h 1675272"/>
                  <a:gd name="connsiteX34" fmla="*/ 394354 w 6200794"/>
                  <a:gd name="connsiteY34" fmla="*/ 1508760 h 1675272"/>
                  <a:gd name="connsiteX35" fmla="*/ 284626 w 6200794"/>
                  <a:gd name="connsiteY35" fmla="*/ 1563624 h 1675272"/>
                  <a:gd name="connsiteX36" fmla="*/ 211474 w 6200794"/>
                  <a:gd name="connsiteY36" fmla="*/ 1591056 h 1675272"/>
                  <a:gd name="connsiteX37" fmla="*/ 83458 w 6200794"/>
                  <a:gd name="connsiteY37" fmla="*/ 1627632 h 1675272"/>
                  <a:gd name="connsiteX38" fmla="*/ 28594 w 6200794"/>
                  <a:gd name="connsiteY38" fmla="*/ 1664208 h 1675272"/>
                  <a:gd name="connsiteX39" fmla="*/ 1162 w 6200794"/>
                  <a:gd name="connsiteY39" fmla="*/ 1673352 h 1675272"/>
                  <a:gd name="connsiteX40" fmla="*/ 83458 w 6200794"/>
                  <a:gd name="connsiteY40" fmla="*/ 1627632 h 1675272"/>
                  <a:gd name="connsiteX0" fmla="*/ 83458 w 6200794"/>
                  <a:gd name="connsiteY0" fmla="*/ 1627632 h 1675272"/>
                  <a:gd name="connsiteX1" fmla="*/ 449218 w 6200794"/>
                  <a:gd name="connsiteY1" fmla="*/ 1371600 h 1675272"/>
                  <a:gd name="connsiteX2" fmla="*/ 869842 w 6200794"/>
                  <a:gd name="connsiteY2" fmla="*/ 1197864 h 1675272"/>
                  <a:gd name="connsiteX3" fmla="*/ 1391050 w 6200794"/>
                  <a:gd name="connsiteY3" fmla="*/ 987552 h 1675272"/>
                  <a:gd name="connsiteX4" fmla="*/ 1884826 w 6200794"/>
                  <a:gd name="connsiteY4" fmla="*/ 795528 h 1675272"/>
                  <a:gd name="connsiteX5" fmla="*/ 2561482 w 6200794"/>
                  <a:gd name="connsiteY5" fmla="*/ 594360 h 1675272"/>
                  <a:gd name="connsiteX6" fmla="*/ 3192418 w 6200794"/>
                  <a:gd name="connsiteY6" fmla="*/ 438912 h 1675272"/>
                  <a:gd name="connsiteX7" fmla="*/ 3677050 w 6200794"/>
                  <a:gd name="connsiteY7" fmla="*/ 320040 h 1675272"/>
                  <a:gd name="connsiteX8" fmla="*/ 4600594 w 6200794"/>
                  <a:gd name="connsiteY8" fmla="*/ 128016 h 1675272"/>
                  <a:gd name="connsiteX9" fmla="*/ 5579002 w 6200794"/>
                  <a:gd name="connsiteY9" fmla="*/ 27432 h 1675272"/>
                  <a:gd name="connsiteX10" fmla="*/ 5679586 w 6200794"/>
                  <a:gd name="connsiteY10" fmla="*/ 18288 h 1675272"/>
                  <a:gd name="connsiteX11" fmla="*/ 5734450 w 6200794"/>
                  <a:gd name="connsiteY11" fmla="*/ 0 h 1675272"/>
                  <a:gd name="connsiteX12" fmla="*/ 6191650 w 6200794"/>
                  <a:gd name="connsiteY12" fmla="*/ 0 h 1675272"/>
                  <a:gd name="connsiteX13" fmla="*/ 6191650 w 6200794"/>
                  <a:gd name="connsiteY13" fmla="*/ 0 h 1675272"/>
                  <a:gd name="connsiteX14" fmla="*/ 6200794 w 6200794"/>
                  <a:gd name="connsiteY14" fmla="*/ 502920 h 1675272"/>
                  <a:gd name="connsiteX15" fmla="*/ 5496706 w 6200794"/>
                  <a:gd name="connsiteY15" fmla="*/ 539496 h 1675272"/>
                  <a:gd name="connsiteX16" fmla="*/ 5268106 w 6200794"/>
                  <a:gd name="connsiteY16" fmla="*/ 557784 h 1675272"/>
                  <a:gd name="connsiteX17" fmla="*/ 4893202 w 6200794"/>
                  <a:gd name="connsiteY17" fmla="*/ 576072 h 1675272"/>
                  <a:gd name="connsiteX18" fmla="*/ 4646314 w 6200794"/>
                  <a:gd name="connsiteY18" fmla="*/ 585216 h 1675272"/>
                  <a:gd name="connsiteX19" fmla="*/ 4646314 w 6200794"/>
                  <a:gd name="connsiteY19" fmla="*/ 585216 h 1675272"/>
                  <a:gd name="connsiteX20" fmla="*/ 3576466 w 6200794"/>
                  <a:gd name="connsiteY20" fmla="*/ 704088 h 1675272"/>
                  <a:gd name="connsiteX21" fmla="*/ 3384442 w 6200794"/>
                  <a:gd name="connsiteY21" fmla="*/ 722376 h 1675272"/>
                  <a:gd name="connsiteX22" fmla="*/ 3338722 w 6200794"/>
                  <a:gd name="connsiteY22" fmla="*/ 731520 h 1675272"/>
                  <a:gd name="connsiteX23" fmla="*/ 3283858 w 6200794"/>
                  <a:gd name="connsiteY23" fmla="*/ 749808 h 1675272"/>
                  <a:gd name="connsiteX24" fmla="*/ 3036970 w 6200794"/>
                  <a:gd name="connsiteY24" fmla="*/ 768096 h 1675272"/>
                  <a:gd name="connsiteX25" fmla="*/ 3009538 w 6200794"/>
                  <a:gd name="connsiteY25" fmla="*/ 786384 h 1675272"/>
                  <a:gd name="connsiteX26" fmla="*/ 2954674 w 6200794"/>
                  <a:gd name="connsiteY26" fmla="*/ 804672 h 1675272"/>
                  <a:gd name="connsiteX27" fmla="*/ 2872378 w 6200794"/>
                  <a:gd name="connsiteY27" fmla="*/ 841248 h 1675272"/>
                  <a:gd name="connsiteX28" fmla="*/ 2844946 w 6200794"/>
                  <a:gd name="connsiteY28" fmla="*/ 850392 h 1675272"/>
                  <a:gd name="connsiteX29" fmla="*/ 2698642 w 6200794"/>
                  <a:gd name="connsiteY29" fmla="*/ 850392 h 1675272"/>
                  <a:gd name="connsiteX30" fmla="*/ 2698642 w 6200794"/>
                  <a:gd name="connsiteY30" fmla="*/ 850392 h 1675272"/>
                  <a:gd name="connsiteX31" fmla="*/ 1647082 w 6200794"/>
                  <a:gd name="connsiteY31" fmla="*/ 1133856 h 1675272"/>
                  <a:gd name="connsiteX32" fmla="*/ 531514 w 6200794"/>
                  <a:gd name="connsiteY32" fmla="*/ 1444752 h 1675272"/>
                  <a:gd name="connsiteX33" fmla="*/ 421786 w 6200794"/>
                  <a:gd name="connsiteY33" fmla="*/ 1499616 h 1675272"/>
                  <a:gd name="connsiteX34" fmla="*/ 394354 w 6200794"/>
                  <a:gd name="connsiteY34" fmla="*/ 1508760 h 1675272"/>
                  <a:gd name="connsiteX35" fmla="*/ 284626 w 6200794"/>
                  <a:gd name="connsiteY35" fmla="*/ 1563624 h 1675272"/>
                  <a:gd name="connsiteX36" fmla="*/ 83458 w 6200794"/>
                  <a:gd name="connsiteY36" fmla="*/ 1627632 h 1675272"/>
                  <a:gd name="connsiteX37" fmla="*/ 28594 w 6200794"/>
                  <a:gd name="connsiteY37" fmla="*/ 1664208 h 1675272"/>
                  <a:gd name="connsiteX38" fmla="*/ 1162 w 6200794"/>
                  <a:gd name="connsiteY38" fmla="*/ 1673352 h 1675272"/>
                  <a:gd name="connsiteX39" fmla="*/ 83458 w 6200794"/>
                  <a:gd name="connsiteY39" fmla="*/ 1627632 h 1675272"/>
                  <a:gd name="connsiteX0" fmla="*/ 83458 w 6200794"/>
                  <a:gd name="connsiteY0" fmla="*/ 1627632 h 1675272"/>
                  <a:gd name="connsiteX1" fmla="*/ 449218 w 6200794"/>
                  <a:gd name="connsiteY1" fmla="*/ 1371600 h 1675272"/>
                  <a:gd name="connsiteX2" fmla="*/ 869842 w 6200794"/>
                  <a:gd name="connsiteY2" fmla="*/ 1197864 h 1675272"/>
                  <a:gd name="connsiteX3" fmla="*/ 1391050 w 6200794"/>
                  <a:gd name="connsiteY3" fmla="*/ 987552 h 1675272"/>
                  <a:gd name="connsiteX4" fmla="*/ 1884826 w 6200794"/>
                  <a:gd name="connsiteY4" fmla="*/ 795528 h 1675272"/>
                  <a:gd name="connsiteX5" fmla="*/ 2561482 w 6200794"/>
                  <a:gd name="connsiteY5" fmla="*/ 594360 h 1675272"/>
                  <a:gd name="connsiteX6" fmla="*/ 3192418 w 6200794"/>
                  <a:gd name="connsiteY6" fmla="*/ 438912 h 1675272"/>
                  <a:gd name="connsiteX7" fmla="*/ 3677050 w 6200794"/>
                  <a:gd name="connsiteY7" fmla="*/ 320040 h 1675272"/>
                  <a:gd name="connsiteX8" fmla="*/ 4600594 w 6200794"/>
                  <a:gd name="connsiteY8" fmla="*/ 128016 h 1675272"/>
                  <a:gd name="connsiteX9" fmla="*/ 5579002 w 6200794"/>
                  <a:gd name="connsiteY9" fmla="*/ 27432 h 1675272"/>
                  <a:gd name="connsiteX10" fmla="*/ 5679586 w 6200794"/>
                  <a:gd name="connsiteY10" fmla="*/ 18288 h 1675272"/>
                  <a:gd name="connsiteX11" fmla="*/ 5734450 w 6200794"/>
                  <a:gd name="connsiteY11" fmla="*/ 0 h 1675272"/>
                  <a:gd name="connsiteX12" fmla="*/ 6191650 w 6200794"/>
                  <a:gd name="connsiteY12" fmla="*/ 0 h 1675272"/>
                  <a:gd name="connsiteX13" fmla="*/ 6191650 w 6200794"/>
                  <a:gd name="connsiteY13" fmla="*/ 0 h 1675272"/>
                  <a:gd name="connsiteX14" fmla="*/ 6200794 w 6200794"/>
                  <a:gd name="connsiteY14" fmla="*/ 502920 h 1675272"/>
                  <a:gd name="connsiteX15" fmla="*/ 5496706 w 6200794"/>
                  <a:gd name="connsiteY15" fmla="*/ 539496 h 1675272"/>
                  <a:gd name="connsiteX16" fmla="*/ 5268106 w 6200794"/>
                  <a:gd name="connsiteY16" fmla="*/ 557784 h 1675272"/>
                  <a:gd name="connsiteX17" fmla="*/ 4893202 w 6200794"/>
                  <a:gd name="connsiteY17" fmla="*/ 576072 h 1675272"/>
                  <a:gd name="connsiteX18" fmla="*/ 4646314 w 6200794"/>
                  <a:gd name="connsiteY18" fmla="*/ 585216 h 1675272"/>
                  <a:gd name="connsiteX19" fmla="*/ 4646314 w 6200794"/>
                  <a:gd name="connsiteY19" fmla="*/ 585216 h 1675272"/>
                  <a:gd name="connsiteX20" fmla="*/ 3576466 w 6200794"/>
                  <a:gd name="connsiteY20" fmla="*/ 704088 h 1675272"/>
                  <a:gd name="connsiteX21" fmla="*/ 3384442 w 6200794"/>
                  <a:gd name="connsiteY21" fmla="*/ 722376 h 1675272"/>
                  <a:gd name="connsiteX22" fmla="*/ 3338722 w 6200794"/>
                  <a:gd name="connsiteY22" fmla="*/ 731520 h 1675272"/>
                  <a:gd name="connsiteX23" fmla="*/ 3283858 w 6200794"/>
                  <a:gd name="connsiteY23" fmla="*/ 749808 h 1675272"/>
                  <a:gd name="connsiteX24" fmla="*/ 3036970 w 6200794"/>
                  <a:gd name="connsiteY24" fmla="*/ 768096 h 1675272"/>
                  <a:gd name="connsiteX25" fmla="*/ 3009538 w 6200794"/>
                  <a:gd name="connsiteY25" fmla="*/ 786384 h 1675272"/>
                  <a:gd name="connsiteX26" fmla="*/ 2954674 w 6200794"/>
                  <a:gd name="connsiteY26" fmla="*/ 804672 h 1675272"/>
                  <a:gd name="connsiteX27" fmla="*/ 2872378 w 6200794"/>
                  <a:gd name="connsiteY27" fmla="*/ 841248 h 1675272"/>
                  <a:gd name="connsiteX28" fmla="*/ 2844946 w 6200794"/>
                  <a:gd name="connsiteY28" fmla="*/ 850392 h 1675272"/>
                  <a:gd name="connsiteX29" fmla="*/ 2698642 w 6200794"/>
                  <a:gd name="connsiteY29" fmla="*/ 850392 h 1675272"/>
                  <a:gd name="connsiteX30" fmla="*/ 2698642 w 6200794"/>
                  <a:gd name="connsiteY30" fmla="*/ 850392 h 1675272"/>
                  <a:gd name="connsiteX31" fmla="*/ 1647082 w 6200794"/>
                  <a:gd name="connsiteY31" fmla="*/ 1133856 h 1675272"/>
                  <a:gd name="connsiteX32" fmla="*/ 531514 w 6200794"/>
                  <a:gd name="connsiteY32" fmla="*/ 1444752 h 1675272"/>
                  <a:gd name="connsiteX33" fmla="*/ 421786 w 6200794"/>
                  <a:gd name="connsiteY33" fmla="*/ 1499616 h 1675272"/>
                  <a:gd name="connsiteX34" fmla="*/ 394354 w 6200794"/>
                  <a:gd name="connsiteY34" fmla="*/ 1508760 h 1675272"/>
                  <a:gd name="connsiteX35" fmla="*/ 83458 w 6200794"/>
                  <a:gd name="connsiteY35" fmla="*/ 1627632 h 1675272"/>
                  <a:gd name="connsiteX36" fmla="*/ 28594 w 6200794"/>
                  <a:gd name="connsiteY36" fmla="*/ 1664208 h 1675272"/>
                  <a:gd name="connsiteX37" fmla="*/ 1162 w 6200794"/>
                  <a:gd name="connsiteY37" fmla="*/ 1673352 h 1675272"/>
                  <a:gd name="connsiteX38" fmla="*/ 83458 w 6200794"/>
                  <a:gd name="connsiteY38" fmla="*/ 1627632 h 1675272"/>
                  <a:gd name="connsiteX0" fmla="*/ 28029 w 6200229"/>
                  <a:gd name="connsiteY0" fmla="*/ 1563624 h 1679376"/>
                  <a:gd name="connsiteX1" fmla="*/ 448653 w 6200229"/>
                  <a:gd name="connsiteY1" fmla="*/ 1371600 h 1679376"/>
                  <a:gd name="connsiteX2" fmla="*/ 869277 w 6200229"/>
                  <a:gd name="connsiteY2" fmla="*/ 1197864 h 1679376"/>
                  <a:gd name="connsiteX3" fmla="*/ 1390485 w 6200229"/>
                  <a:gd name="connsiteY3" fmla="*/ 987552 h 1679376"/>
                  <a:gd name="connsiteX4" fmla="*/ 1884261 w 6200229"/>
                  <a:gd name="connsiteY4" fmla="*/ 795528 h 1679376"/>
                  <a:gd name="connsiteX5" fmla="*/ 2560917 w 6200229"/>
                  <a:gd name="connsiteY5" fmla="*/ 594360 h 1679376"/>
                  <a:gd name="connsiteX6" fmla="*/ 3191853 w 6200229"/>
                  <a:gd name="connsiteY6" fmla="*/ 438912 h 1679376"/>
                  <a:gd name="connsiteX7" fmla="*/ 3676485 w 6200229"/>
                  <a:gd name="connsiteY7" fmla="*/ 320040 h 1679376"/>
                  <a:gd name="connsiteX8" fmla="*/ 4600029 w 6200229"/>
                  <a:gd name="connsiteY8" fmla="*/ 128016 h 1679376"/>
                  <a:gd name="connsiteX9" fmla="*/ 5578437 w 6200229"/>
                  <a:gd name="connsiteY9" fmla="*/ 27432 h 1679376"/>
                  <a:gd name="connsiteX10" fmla="*/ 5679021 w 6200229"/>
                  <a:gd name="connsiteY10" fmla="*/ 18288 h 1679376"/>
                  <a:gd name="connsiteX11" fmla="*/ 5733885 w 6200229"/>
                  <a:gd name="connsiteY11" fmla="*/ 0 h 1679376"/>
                  <a:gd name="connsiteX12" fmla="*/ 6191085 w 6200229"/>
                  <a:gd name="connsiteY12" fmla="*/ 0 h 1679376"/>
                  <a:gd name="connsiteX13" fmla="*/ 6191085 w 6200229"/>
                  <a:gd name="connsiteY13" fmla="*/ 0 h 1679376"/>
                  <a:gd name="connsiteX14" fmla="*/ 6200229 w 6200229"/>
                  <a:gd name="connsiteY14" fmla="*/ 502920 h 1679376"/>
                  <a:gd name="connsiteX15" fmla="*/ 5496141 w 6200229"/>
                  <a:gd name="connsiteY15" fmla="*/ 539496 h 1679376"/>
                  <a:gd name="connsiteX16" fmla="*/ 5267541 w 6200229"/>
                  <a:gd name="connsiteY16" fmla="*/ 557784 h 1679376"/>
                  <a:gd name="connsiteX17" fmla="*/ 4892637 w 6200229"/>
                  <a:gd name="connsiteY17" fmla="*/ 576072 h 1679376"/>
                  <a:gd name="connsiteX18" fmla="*/ 4645749 w 6200229"/>
                  <a:gd name="connsiteY18" fmla="*/ 585216 h 1679376"/>
                  <a:gd name="connsiteX19" fmla="*/ 4645749 w 6200229"/>
                  <a:gd name="connsiteY19" fmla="*/ 585216 h 1679376"/>
                  <a:gd name="connsiteX20" fmla="*/ 3575901 w 6200229"/>
                  <a:gd name="connsiteY20" fmla="*/ 704088 h 1679376"/>
                  <a:gd name="connsiteX21" fmla="*/ 3383877 w 6200229"/>
                  <a:gd name="connsiteY21" fmla="*/ 722376 h 1679376"/>
                  <a:gd name="connsiteX22" fmla="*/ 3338157 w 6200229"/>
                  <a:gd name="connsiteY22" fmla="*/ 731520 h 1679376"/>
                  <a:gd name="connsiteX23" fmla="*/ 3283293 w 6200229"/>
                  <a:gd name="connsiteY23" fmla="*/ 749808 h 1679376"/>
                  <a:gd name="connsiteX24" fmla="*/ 3036405 w 6200229"/>
                  <a:gd name="connsiteY24" fmla="*/ 768096 h 1679376"/>
                  <a:gd name="connsiteX25" fmla="*/ 3008973 w 6200229"/>
                  <a:gd name="connsiteY25" fmla="*/ 786384 h 1679376"/>
                  <a:gd name="connsiteX26" fmla="*/ 2954109 w 6200229"/>
                  <a:gd name="connsiteY26" fmla="*/ 804672 h 1679376"/>
                  <a:gd name="connsiteX27" fmla="*/ 2871813 w 6200229"/>
                  <a:gd name="connsiteY27" fmla="*/ 841248 h 1679376"/>
                  <a:gd name="connsiteX28" fmla="*/ 2844381 w 6200229"/>
                  <a:gd name="connsiteY28" fmla="*/ 850392 h 1679376"/>
                  <a:gd name="connsiteX29" fmla="*/ 2698077 w 6200229"/>
                  <a:gd name="connsiteY29" fmla="*/ 850392 h 1679376"/>
                  <a:gd name="connsiteX30" fmla="*/ 2698077 w 6200229"/>
                  <a:gd name="connsiteY30" fmla="*/ 850392 h 1679376"/>
                  <a:gd name="connsiteX31" fmla="*/ 1646517 w 6200229"/>
                  <a:gd name="connsiteY31" fmla="*/ 1133856 h 1679376"/>
                  <a:gd name="connsiteX32" fmla="*/ 530949 w 6200229"/>
                  <a:gd name="connsiteY32" fmla="*/ 1444752 h 1679376"/>
                  <a:gd name="connsiteX33" fmla="*/ 421221 w 6200229"/>
                  <a:gd name="connsiteY33" fmla="*/ 1499616 h 1679376"/>
                  <a:gd name="connsiteX34" fmla="*/ 393789 w 6200229"/>
                  <a:gd name="connsiteY34" fmla="*/ 1508760 h 1679376"/>
                  <a:gd name="connsiteX35" fmla="*/ 82893 w 6200229"/>
                  <a:gd name="connsiteY35" fmla="*/ 1627632 h 1679376"/>
                  <a:gd name="connsiteX36" fmla="*/ 28029 w 6200229"/>
                  <a:gd name="connsiteY36" fmla="*/ 1664208 h 1679376"/>
                  <a:gd name="connsiteX37" fmla="*/ 597 w 6200229"/>
                  <a:gd name="connsiteY37" fmla="*/ 1673352 h 1679376"/>
                  <a:gd name="connsiteX38" fmla="*/ 28029 w 6200229"/>
                  <a:gd name="connsiteY38" fmla="*/ 1563624 h 1679376"/>
                  <a:gd name="connsiteX0" fmla="*/ 33290 w 6205490"/>
                  <a:gd name="connsiteY0" fmla="*/ 1563624 h 1668594"/>
                  <a:gd name="connsiteX1" fmla="*/ 453914 w 6205490"/>
                  <a:gd name="connsiteY1" fmla="*/ 1371600 h 1668594"/>
                  <a:gd name="connsiteX2" fmla="*/ 874538 w 6205490"/>
                  <a:gd name="connsiteY2" fmla="*/ 1197864 h 1668594"/>
                  <a:gd name="connsiteX3" fmla="*/ 1395746 w 6205490"/>
                  <a:gd name="connsiteY3" fmla="*/ 987552 h 1668594"/>
                  <a:gd name="connsiteX4" fmla="*/ 1889522 w 6205490"/>
                  <a:gd name="connsiteY4" fmla="*/ 795528 h 1668594"/>
                  <a:gd name="connsiteX5" fmla="*/ 2566178 w 6205490"/>
                  <a:gd name="connsiteY5" fmla="*/ 594360 h 1668594"/>
                  <a:gd name="connsiteX6" fmla="*/ 3197114 w 6205490"/>
                  <a:gd name="connsiteY6" fmla="*/ 438912 h 1668594"/>
                  <a:gd name="connsiteX7" fmla="*/ 3681746 w 6205490"/>
                  <a:gd name="connsiteY7" fmla="*/ 320040 h 1668594"/>
                  <a:gd name="connsiteX8" fmla="*/ 4605290 w 6205490"/>
                  <a:gd name="connsiteY8" fmla="*/ 128016 h 1668594"/>
                  <a:gd name="connsiteX9" fmla="*/ 5583698 w 6205490"/>
                  <a:gd name="connsiteY9" fmla="*/ 27432 h 1668594"/>
                  <a:gd name="connsiteX10" fmla="*/ 5684282 w 6205490"/>
                  <a:gd name="connsiteY10" fmla="*/ 18288 h 1668594"/>
                  <a:gd name="connsiteX11" fmla="*/ 5739146 w 6205490"/>
                  <a:gd name="connsiteY11" fmla="*/ 0 h 1668594"/>
                  <a:gd name="connsiteX12" fmla="*/ 6196346 w 6205490"/>
                  <a:gd name="connsiteY12" fmla="*/ 0 h 1668594"/>
                  <a:gd name="connsiteX13" fmla="*/ 6196346 w 6205490"/>
                  <a:gd name="connsiteY13" fmla="*/ 0 h 1668594"/>
                  <a:gd name="connsiteX14" fmla="*/ 6205490 w 6205490"/>
                  <a:gd name="connsiteY14" fmla="*/ 502920 h 1668594"/>
                  <a:gd name="connsiteX15" fmla="*/ 5501402 w 6205490"/>
                  <a:gd name="connsiteY15" fmla="*/ 539496 h 1668594"/>
                  <a:gd name="connsiteX16" fmla="*/ 5272802 w 6205490"/>
                  <a:gd name="connsiteY16" fmla="*/ 557784 h 1668594"/>
                  <a:gd name="connsiteX17" fmla="*/ 4897898 w 6205490"/>
                  <a:gd name="connsiteY17" fmla="*/ 576072 h 1668594"/>
                  <a:gd name="connsiteX18" fmla="*/ 4651010 w 6205490"/>
                  <a:gd name="connsiteY18" fmla="*/ 585216 h 1668594"/>
                  <a:gd name="connsiteX19" fmla="*/ 4651010 w 6205490"/>
                  <a:gd name="connsiteY19" fmla="*/ 585216 h 1668594"/>
                  <a:gd name="connsiteX20" fmla="*/ 3581162 w 6205490"/>
                  <a:gd name="connsiteY20" fmla="*/ 704088 h 1668594"/>
                  <a:gd name="connsiteX21" fmla="*/ 3389138 w 6205490"/>
                  <a:gd name="connsiteY21" fmla="*/ 722376 h 1668594"/>
                  <a:gd name="connsiteX22" fmla="*/ 3343418 w 6205490"/>
                  <a:gd name="connsiteY22" fmla="*/ 731520 h 1668594"/>
                  <a:gd name="connsiteX23" fmla="*/ 3288554 w 6205490"/>
                  <a:gd name="connsiteY23" fmla="*/ 749808 h 1668594"/>
                  <a:gd name="connsiteX24" fmla="*/ 3041666 w 6205490"/>
                  <a:gd name="connsiteY24" fmla="*/ 768096 h 1668594"/>
                  <a:gd name="connsiteX25" fmla="*/ 3014234 w 6205490"/>
                  <a:gd name="connsiteY25" fmla="*/ 786384 h 1668594"/>
                  <a:gd name="connsiteX26" fmla="*/ 2959370 w 6205490"/>
                  <a:gd name="connsiteY26" fmla="*/ 804672 h 1668594"/>
                  <a:gd name="connsiteX27" fmla="*/ 2877074 w 6205490"/>
                  <a:gd name="connsiteY27" fmla="*/ 841248 h 1668594"/>
                  <a:gd name="connsiteX28" fmla="*/ 2849642 w 6205490"/>
                  <a:gd name="connsiteY28" fmla="*/ 850392 h 1668594"/>
                  <a:gd name="connsiteX29" fmla="*/ 2703338 w 6205490"/>
                  <a:gd name="connsiteY29" fmla="*/ 850392 h 1668594"/>
                  <a:gd name="connsiteX30" fmla="*/ 2703338 w 6205490"/>
                  <a:gd name="connsiteY30" fmla="*/ 850392 h 1668594"/>
                  <a:gd name="connsiteX31" fmla="*/ 1651778 w 6205490"/>
                  <a:gd name="connsiteY31" fmla="*/ 1133856 h 1668594"/>
                  <a:gd name="connsiteX32" fmla="*/ 536210 w 6205490"/>
                  <a:gd name="connsiteY32" fmla="*/ 1444752 h 1668594"/>
                  <a:gd name="connsiteX33" fmla="*/ 426482 w 6205490"/>
                  <a:gd name="connsiteY33" fmla="*/ 1499616 h 1668594"/>
                  <a:gd name="connsiteX34" fmla="*/ 399050 w 6205490"/>
                  <a:gd name="connsiteY34" fmla="*/ 1508760 h 1668594"/>
                  <a:gd name="connsiteX35" fmla="*/ 88154 w 6205490"/>
                  <a:gd name="connsiteY35" fmla="*/ 1627632 h 1668594"/>
                  <a:gd name="connsiteX36" fmla="*/ 33290 w 6205490"/>
                  <a:gd name="connsiteY36" fmla="*/ 1664208 h 1668594"/>
                  <a:gd name="connsiteX37" fmla="*/ 33290 w 6205490"/>
                  <a:gd name="connsiteY37" fmla="*/ 1563624 h 1668594"/>
                  <a:gd name="connsiteX0" fmla="*/ 26571 w 6198771"/>
                  <a:gd name="connsiteY0" fmla="*/ 1563624 h 1629259"/>
                  <a:gd name="connsiteX1" fmla="*/ 447195 w 6198771"/>
                  <a:gd name="connsiteY1" fmla="*/ 1371600 h 1629259"/>
                  <a:gd name="connsiteX2" fmla="*/ 867819 w 6198771"/>
                  <a:gd name="connsiteY2" fmla="*/ 1197864 h 1629259"/>
                  <a:gd name="connsiteX3" fmla="*/ 1389027 w 6198771"/>
                  <a:gd name="connsiteY3" fmla="*/ 987552 h 1629259"/>
                  <a:gd name="connsiteX4" fmla="*/ 1882803 w 6198771"/>
                  <a:gd name="connsiteY4" fmla="*/ 795528 h 1629259"/>
                  <a:gd name="connsiteX5" fmla="*/ 2559459 w 6198771"/>
                  <a:gd name="connsiteY5" fmla="*/ 594360 h 1629259"/>
                  <a:gd name="connsiteX6" fmla="*/ 3190395 w 6198771"/>
                  <a:gd name="connsiteY6" fmla="*/ 438912 h 1629259"/>
                  <a:gd name="connsiteX7" fmla="*/ 3675027 w 6198771"/>
                  <a:gd name="connsiteY7" fmla="*/ 320040 h 1629259"/>
                  <a:gd name="connsiteX8" fmla="*/ 4598571 w 6198771"/>
                  <a:gd name="connsiteY8" fmla="*/ 128016 h 1629259"/>
                  <a:gd name="connsiteX9" fmla="*/ 5576979 w 6198771"/>
                  <a:gd name="connsiteY9" fmla="*/ 27432 h 1629259"/>
                  <a:gd name="connsiteX10" fmla="*/ 5677563 w 6198771"/>
                  <a:gd name="connsiteY10" fmla="*/ 18288 h 1629259"/>
                  <a:gd name="connsiteX11" fmla="*/ 5732427 w 6198771"/>
                  <a:gd name="connsiteY11" fmla="*/ 0 h 1629259"/>
                  <a:gd name="connsiteX12" fmla="*/ 6189627 w 6198771"/>
                  <a:gd name="connsiteY12" fmla="*/ 0 h 1629259"/>
                  <a:gd name="connsiteX13" fmla="*/ 6189627 w 6198771"/>
                  <a:gd name="connsiteY13" fmla="*/ 0 h 1629259"/>
                  <a:gd name="connsiteX14" fmla="*/ 6198771 w 6198771"/>
                  <a:gd name="connsiteY14" fmla="*/ 502920 h 1629259"/>
                  <a:gd name="connsiteX15" fmla="*/ 5494683 w 6198771"/>
                  <a:gd name="connsiteY15" fmla="*/ 539496 h 1629259"/>
                  <a:gd name="connsiteX16" fmla="*/ 5266083 w 6198771"/>
                  <a:gd name="connsiteY16" fmla="*/ 557784 h 1629259"/>
                  <a:gd name="connsiteX17" fmla="*/ 4891179 w 6198771"/>
                  <a:gd name="connsiteY17" fmla="*/ 576072 h 1629259"/>
                  <a:gd name="connsiteX18" fmla="*/ 4644291 w 6198771"/>
                  <a:gd name="connsiteY18" fmla="*/ 585216 h 1629259"/>
                  <a:gd name="connsiteX19" fmla="*/ 4644291 w 6198771"/>
                  <a:gd name="connsiteY19" fmla="*/ 585216 h 1629259"/>
                  <a:gd name="connsiteX20" fmla="*/ 3574443 w 6198771"/>
                  <a:gd name="connsiteY20" fmla="*/ 704088 h 1629259"/>
                  <a:gd name="connsiteX21" fmla="*/ 3382419 w 6198771"/>
                  <a:gd name="connsiteY21" fmla="*/ 722376 h 1629259"/>
                  <a:gd name="connsiteX22" fmla="*/ 3336699 w 6198771"/>
                  <a:gd name="connsiteY22" fmla="*/ 731520 h 1629259"/>
                  <a:gd name="connsiteX23" fmla="*/ 3281835 w 6198771"/>
                  <a:gd name="connsiteY23" fmla="*/ 749808 h 1629259"/>
                  <a:gd name="connsiteX24" fmla="*/ 3034947 w 6198771"/>
                  <a:gd name="connsiteY24" fmla="*/ 768096 h 1629259"/>
                  <a:gd name="connsiteX25" fmla="*/ 3007515 w 6198771"/>
                  <a:gd name="connsiteY25" fmla="*/ 786384 h 1629259"/>
                  <a:gd name="connsiteX26" fmla="*/ 2952651 w 6198771"/>
                  <a:gd name="connsiteY26" fmla="*/ 804672 h 1629259"/>
                  <a:gd name="connsiteX27" fmla="*/ 2870355 w 6198771"/>
                  <a:gd name="connsiteY27" fmla="*/ 841248 h 1629259"/>
                  <a:gd name="connsiteX28" fmla="*/ 2842923 w 6198771"/>
                  <a:gd name="connsiteY28" fmla="*/ 850392 h 1629259"/>
                  <a:gd name="connsiteX29" fmla="*/ 2696619 w 6198771"/>
                  <a:gd name="connsiteY29" fmla="*/ 850392 h 1629259"/>
                  <a:gd name="connsiteX30" fmla="*/ 2696619 w 6198771"/>
                  <a:gd name="connsiteY30" fmla="*/ 850392 h 1629259"/>
                  <a:gd name="connsiteX31" fmla="*/ 1645059 w 6198771"/>
                  <a:gd name="connsiteY31" fmla="*/ 1133856 h 1629259"/>
                  <a:gd name="connsiteX32" fmla="*/ 529491 w 6198771"/>
                  <a:gd name="connsiteY32" fmla="*/ 1444752 h 1629259"/>
                  <a:gd name="connsiteX33" fmla="*/ 419763 w 6198771"/>
                  <a:gd name="connsiteY33" fmla="*/ 1499616 h 1629259"/>
                  <a:gd name="connsiteX34" fmla="*/ 392331 w 6198771"/>
                  <a:gd name="connsiteY34" fmla="*/ 1508760 h 1629259"/>
                  <a:gd name="connsiteX35" fmla="*/ 81435 w 6198771"/>
                  <a:gd name="connsiteY35" fmla="*/ 1627632 h 1629259"/>
                  <a:gd name="connsiteX36" fmla="*/ 26571 w 6198771"/>
                  <a:gd name="connsiteY36" fmla="*/ 1563624 h 1629259"/>
                  <a:gd name="connsiteX0" fmla="*/ 34246 w 6179014"/>
                  <a:gd name="connsiteY0" fmla="*/ 1536192 h 1628595"/>
                  <a:gd name="connsiteX1" fmla="*/ 427438 w 6179014"/>
                  <a:gd name="connsiteY1" fmla="*/ 1371600 h 1628595"/>
                  <a:gd name="connsiteX2" fmla="*/ 848062 w 6179014"/>
                  <a:gd name="connsiteY2" fmla="*/ 1197864 h 1628595"/>
                  <a:gd name="connsiteX3" fmla="*/ 1369270 w 6179014"/>
                  <a:gd name="connsiteY3" fmla="*/ 987552 h 1628595"/>
                  <a:gd name="connsiteX4" fmla="*/ 1863046 w 6179014"/>
                  <a:gd name="connsiteY4" fmla="*/ 795528 h 1628595"/>
                  <a:gd name="connsiteX5" fmla="*/ 2539702 w 6179014"/>
                  <a:gd name="connsiteY5" fmla="*/ 594360 h 1628595"/>
                  <a:gd name="connsiteX6" fmla="*/ 3170638 w 6179014"/>
                  <a:gd name="connsiteY6" fmla="*/ 438912 h 1628595"/>
                  <a:gd name="connsiteX7" fmla="*/ 3655270 w 6179014"/>
                  <a:gd name="connsiteY7" fmla="*/ 320040 h 1628595"/>
                  <a:gd name="connsiteX8" fmla="*/ 4578814 w 6179014"/>
                  <a:gd name="connsiteY8" fmla="*/ 128016 h 1628595"/>
                  <a:gd name="connsiteX9" fmla="*/ 5557222 w 6179014"/>
                  <a:gd name="connsiteY9" fmla="*/ 27432 h 1628595"/>
                  <a:gd name="connsiteX10" fmla="*/ 5657806 w 6179014"/>
                  <a:gd name="connsiteY10" fmla="*/ 18288 h 1628595"/>
                  <a:gd name="connsiteX11" fmla="*/ 5712670 w 6179014"/>
                  <a:gd name="connsiteY11" fmla="*/ 0 h 1628595"/>
                  <a:gd name="connsiteX12" fmla="*/ 6169870 w 6179014"/>
                  <a:gd name="connsiteY12" fmla="*/ 0 h 1628595"/>
                  <a:gd name="connsiteX13" fmla="*/ 6169870 w 6179014"/>
                  <a:gd name="connsiteY13" fmla="*/ 0 h 1628595"/>
                  <a:gd name="connsiteX14" fmla="*/ 6179014 w 6179014"/>
                  <a:gd name="connsiteY14" fmla="*/ 502920 h 1628595"/>
                  <a:gd name="connsiteX15" fmla="*/ 5474926 w 6179014"/>
                  <a:gd name="connsiteY15" fmla="*/ 539496 h 1628595"/>
                  <a:gd name="connsiteX16" fmla="*/ 5246326 w 6179014"/>
                  <a:gd name="connsiteY16" fmla="*/ 557784 h 1628595"/>
                  <a:gd name="connsiteX17" fmla="*/ 4871422 w 6179014"/>
                  <a:gd name="connsiteY17" fmla="*/ 576072 h 1628595"/>
                  <a:gd name="connsiteX18" fmla="*/ 4624534 w 6179014"/>
                  <a:gd name="connsiteY18" fmla="*/ 585216 h 1628595"/>
                  <a:gd name="connsiteX19" fmla="*/ 4624534 w 6179014"/>
                  <a:gd name="connsiteY19" fmla="*/ 585216 h 1628595"/>
                  <a:gd name="connsiteX20" fmla="*/ 3554686 w 6179014"/>
                  <a:gd name="connsiteY20" fmla="*/ 704088 h 1628595"/>
                  <a:gd name="connsiteX21" fmla="*/ 3362662 w 6179014"/>
                  <a:gd name="connsiteY21" fmla="*/ 722376 h 1628595"/>
                  <a:gd name="connsiteX22" fmla="*/ 3316942 w 6179014"/>
                  <a:gd name="connsiteY22" fmla="*/ 731520 h 1628595"/>
                  <a:gd name="connsiteX23" fmla="*/ 3262078 w 6179014"/>
                  <a:gd name="connsiteY23" fmla="*/ 749808 h 1628595"/>
                  <a:gd name="connsiteX24" fmla="*/ 3015190 w 6179014"/>
                  <a:gd name="connsiteY24" fmla="*/ 768096 h 1628595"/>
                  <a:gd name="connsiteX25" fmla="*/ 2987758 w 6179014"/>
                  <a:gd name="connsiteY25" fmla="*/ 786384 h 1628595"/>
                  <a:gd name="connsiteX26" fmla="*/ 2932894 w 6179014"/>
                  <a:gd name="connsiteY26" fmla="*/ 804672 h 1628595"/>
                  <a:gd name="connsiteX27" fmla="*/ 2850598 w 6179014"/>
                  <a:gd name="connsiteY27" fmla="*/ 841248 h 1628595"/>
                  <a:gd name="connsiteX28" fmla="*/ 2823166 w 6179014"/>
                  <a:gd name="connsiteY28" fmla="*/ 850392 h 1628595"/>
                  <a:gd name="connsiteX29" fmla="*/ 2676862 w 6179014"/>
                  <a:gd name="connsiteY29" fmla="*/ 850392 h 1628595"/>
                  <a:gd name="connsiteX30" fmla="*/ 2676862 w 6179014"/>
                  <a:gd name="connsiteY30" fmla="*/ 850392 h 1628595"/>
                  <a:gd name="connsiteX31" fmla="*/ 1625302 w 6179014"/>
                  <a:gd name="connsiteY31" fmla="*/ 1133856 h 1628595"/>
                  <a:gd name="connsiteX32" fmla="*/ 509734 w 6179014"/>
                  <a:gd name="connsiteY32" fmla="*/ 1444752 h 1628595"/>
                  <a:gd name="connsiteX33" fmla="*/ 400006 w 6179014"/>
                  <a:gd name="connsiteY33" fmla="*/ 1499616 h 1628595"/>
                  <a:gd name="connsiteX34" fmla="*/ 372574 w 6179014"/>
                  <a:gd name="connsiteY34" fmla="*/ 1508760 h 1628595"/>
                  <a:gd name="connsiteX35" fmla="*/ 61678 w 6179014"/>
                  <a:gd name="connsiteY35" fmla="*/ 1627632 h 1628595"/>
                  <a:gd name="connsiteX36" fmla="*/ 34246 w 6179014"/>
                  <a:gd name="connsiteY36" fmla="*/ 1536192 h 1628595"/>
                  <a:gd name="connsiteX0" fmla="*/ 34246 w 6179014"/>
                  <a:gd name="connsiteY0" fmla="*/ 1536192 h 1628595"/>
                  <a:gd name="connsiteX1" fmla="*/ 427438 w 6179014"/>
                  <a:gd name="connsiteY1" fmla="*/ 1371600 h 1628595"/>
                  <a:gd name="connsiteX2" fmla="*/ 848062 w 6179014"/>
                  <a:gd name="connsiteY2" fmla="*/ 1197864 h 1628595"/>
                  <a:gd name="connsiteX3" fmla="*/ 1369270 w 6179014"/>
                  <a:gd name="connsiteY3" fmla="*/ 987552 h 1628595"/>
                  <a:gd name="connsiteX4" fmla="*/ 1863046 w 6179014"/>
                  <a:gd name="connsiteY4" fmla="*/ 795528 h 1628595"/>
                  <a:gd name="connsiteX5" fmla="*/ 2539702 w 6179014"/>
                  <a:gd name="connsiteY5" fmla="*/ 594360 h 1628595"/>
                  <a:gd name="connsiteX6" fmla="*/ 3170638 w 6179014"/>
                  <a:gd name="connsiteY6" fmla="*/ 438912 h 1628595"/>
                  <a:gd name="connsiteX7" fmla="*/ 3655270 w 6179014"/>
                  <a:gd name="connsiteY7" fmla="*/ 320040 h 1628595"/>
                  <a:gd name="connsiteX8" fmla="*/ 4578814 w 6179014"/>
                  <a:gd name="connsiteY8" fmla="*/ 128016 h 1628595"/>
                  <a:gd name="connsiteX9" fmla="*/ 5557222 w 6179014"/>
                  <a:gd name="connsiteY9" fmla="*/ 27432 h 1628595"/>
                  <a:gd name="connsiteX10" fmla="*/ 5657806 w 6179014"/>
                  <a:gd name="connsiteY10" fmla="*/ 18288 h 1628595"/>
                  <a:gd name="connsiteX11" fmla="*/ 5712670 w 6179014"/>
                  <a:gd name="connsiteY11" fmla="*/ 0 h 1628595"/>
                  <a:gd name="connsiteX12" fmla="*/ 6169870 w 6179014"/>
                  <a:gd name="connsiteY12" fmla="*/ 0 h 1628595"/>
                  <a:gd name="connsiteX13" fmla="*/ 6169870 w 6179014"/>
                  <a:gd name="connsiteY13" fmla="*/ 0 h 1628595"/>
                  <a:gd name="connsiteX14" fmla="*/ 6179014 w 6179014"/>
                  <a:gd name="connsiteY14" fmla="*/ 502920 h 1628595"/>
                  <a:gd name="connsiteX15" fmla="*/ 5474926 w 6179014"/>
                  <a:gd name="connsiteY15" fmla="*/ 539496 h 1628595"/>
                  <a:gd name="connsiteX16" fmla="*/ 5246326 w 6179014"/>
                  <a:gd name="connsiteY16" fmla="*/ 557784 h 1628595"/>
                  <a:gd name="connsiteX17" fmla="*/ 4871422 w 6179014"/>
                  <a:gd name="connsiteY17" fmla="*/ 576072 h 1628595"/>
                  <a:gd name="connsiteX18" fmla="*/ 4624534 w 6179014"/>
                  <a:gd name="connsiteY18" fmla="*/ 585216 h 1628595"/>
                  <a:gd name="connsiteX19" fmla="*/ 4624534 w 6179014"/>
                  <a:gd name="connsiteY19" fmla="*/ 585216 h 1628595"/>
                  <a:gd name="connsiteX20" fmla="*/ 3554686 w 6179014"/>
                  <a:gd name="connsiteY20" fmla="*/ 704088 h 1628595"/>
                  <a:gd name="connsiteX21" fmla="*/ 3362662 w 6179014"/>
                  <a:gd name="connsiteY21" fmla="*/ 722376 h 1628595"/>
                  <a:gd name="connsiteX22" fmla="*/ 3316942 w 6179014"/>
                  <a:gd name="connsiteY22" fmla="*/ 731520 h 1628595"/>
                  <a:gd name="connsiteX23" fmla="*/ 3262078 w 6179014"/>
                  <a:gd name="connsiteY23" fmla="*/ 749808 h 1628595"/>
                  <a:gd name="connsiteX24" fmla="*/ 3015190 w 6179014"/>
                  <a:gd name="connsiteY24" fmla="*/ 768096 h 1628595"/>
                  <a:gd name="connsiteX25" fmla="*/ 2987758 w 6179014"/>
                  <a:gd name="connsiteY25" fmla="*/ 786384 h 1628595"/>
                  <a:gd name="connsiteX26" fmla="*/ 2932894 w 6179014"/>
                  <a:gd name="connsiteY26" fmla="*/ 804672 h 1628595"/>
                  <a:gd name="connsiteX27" fmla="*/ 2823166 w 6179014"/>
                  <a:gd name="connsiteY27" fmla="*/ 850392 h 1628595"/>
                  <a:gd name="connsiteX28" fmla="*/ 2676862 w 6179014"/>
                  <a:gd name="connsiteY28" fmla="*/ 850392 h 1628595"/>
                  <a:gd name="connsiteX29" fmla="*/ 2676862 w 6179014"/>
                  <a:gd name="connsiteY29" fmla="*/ 850392 h 1628595"/>
                  <a:gd name="connsiteX30" fmla="*/ 1625302 w 6179014"/>
                  <a:gd name="connsiteY30" fmla="*/ 1133856 h 1628595"/>
                  <a:gd name="connsiteX31" fmla="*/ 509734 w 6179014"/>
                  <a:gd name="connsiteY31" fmla="*/ 1444752 h 1628595"/>
                  <a:gd name="connsiteX32" fmla="*/ 400006 w 6179014"/>
                  <a:gd name="connsiteY32" fmla="*/ 1499616 h 1628595"/>
                  <a:gd name="connsiteX33" fmla="*/ 372574 w 6179014"/>
                  <a:gd name="connsiteY33" fmla="*/ 1508760 h 1628595"/>
                  <a:gd name="connsiteX34" fmla="*/ 61678 w 6179014"/>
                  <a:gd name="connsiteY34" fmla="*/ 1627632 h 1628595"/>
                  <a:gd name="connsiteX35" fmla="*/ 34246 w 6179014"/>
                  <a:gd name="connsiteY35" fmla="*/ 1536192 h 1628595"/>
                  <a:gd name="connsiteX0" fmla="*/ 34246 w 6179014"/>
                  <a:gd name="connsiteY0" fmla="*/ 1536192 h 1628595"/>
                  <a:gd name="connsiteX1" fmla="*/ 427438 w 6179014"/>
                  <a:gd name="connsiteY1" fmla="*/ 1371600 h 1628595"/>
                  <a:gd name="connsiteX2" fmla="*/ 848062 w 6179014"/>
                  <a:gd name="connsiteY2" fmla="*/ 1197864 h 1628595"/>
                  <a:gd name="connsiteX3" fmla="*/ 1369270 w 6179014"/>
                  <a:gd name="connsiteY3" fmla="*/ 987552 h 1628595"/>
                  <a:gd name="connsiteX4" fmla="*/ 1863046 w 6179014"/>
                  <a:gd name="connsiteY4" fmla="*/ 795528 h 1628595"/>
                  <a:gd name="connsiteX5" fmla="*/ 2539702 w 6179014"/>
                  <a:gd name="connsiteY5" fmla="*/ 594360 h 1628595"/>
                  <a:gd name="connsiteX6" fmla="*/ 3170638 w 6179014"/>
                  <a:gd name="connsiteY6" fmla="*/ 438912 h 1628595"/>
                  <a:gd name="connsiteX7" fmla="*/ 3655270 w 6179014"/>
                  <a:gd name="connsiteY7" fmla="*/ 320040 h 1628595"/>
                  <a:gd name="connsiteX8" fmla="*/ 4578814 w 6179014"/>
                  <a:gd name="connsiteY8" fmla="*/ 128016 h 1628595"/>
                  <a:gd name="connsiteX9" fmla="*/ 5557222 w 6179014"/>
                  <a:gd name="connsiteY9" fmla="*/ 27432 h 1628595"/>
                  <a:gd name="connsiteX10" fmla="*/ 5657806 w 6179014"/>
                  <a:gd name="connsiteY10" fmla="*/ 18288 h 1628595"/>
                  <a:gd name="connsiteX11" fmla="*/ 5712670 w 6179014"/>
                  <a:gd name="connsiteY11" fmla="*/ 0 h 1628595"/>
                  <a:gd name="connsiteX12" fmla="*/ 6169870 w 6179014"/>
                  <a:gd name="connsiteY12" fmla="*/ 0 h 1628595"/>
                  <a:gd name="connsiteX13" fmla="*/ 6169870 w 6179014"/>
                  <a:gd name="connsiteY13" fmla="*/ 0 h 1628595"/>
                  <a:gd name="connsiteX14" fmla="*/ 6179014 w 6179014"/>
                  <a:gd name="connsiteY14" fmla="*/ 502920 h 1628595"/>
                  <a:gd name="connsiteX15" fmla="*/ 5474926 w 6179014"/>
                  <a:gd name="connsiteY15" fmla="*/ 539496 h 1628595"/>
                  <a:gd name="connsiteX16" fmla="*/ 5246326 w 6179014"/>
                  <a:gd name="connsiteY16" fmla="*/ 557784 h 1628595"/>
                  <a:gd name="connsiteX17" fmla="*/ 4871422 w 6179014"/>
                  <a:gd name="connsiteY17" fmla="*/ 576072 h 1628595"/>
                  <a:gd name="connsiteX18" fmla="*/ 4624534 w 6179014"/>
                  <a:gd name="connsiteY18" fmla="*/ 585216 h 1628595"/>
                  <a:gd name="connsiteX19" fmla="*/ 4624534 w 6179014"/>
                  <a:gd name="connsiteY19" fmla="*/ 585216 h 1628595"/>
                  <a:gd name="connsiteX20" fmla="*/ 3554686 w 6179014"/>
                  <a:gd name="connsiteY20" fmla="*/ 704088 h 1628595"/>
                  <a:gd name="connsiteX21" fmla="*/ 3362662 w 6179014"/>
                  <a:gd name="connsiteY21" fmla="*/ 722376 h 1628595"/>
                  <a:gd name="connsiteX22" fmla="*/ 3316942 w 6179014"/>
                  <a:gd name="connsiteY22" fmla="*/ 731520 h 1628595"/>
                  <a:gd name="connsiteX23" fmla="*/ 3262078 w 6179014"/>
                  <a:gd name="connsiteY23" fmla="*/ 749808 h 1628595"/>
                  <a:gd name="connsiteX24" fmla="*/ 3015190 w 6179014"/>
                  <a:gd name="connsiteY24" fmla="*/ 768096 h 1628595"/>
                  <a:gd name="connsiteX25" fmla="*/ 2987758 w 6179014"/>
                  <a:gd name="connsiteY25" fmla="*/ 786384 h 1628595"/>
                  <a:gd name="connsiteX26" fmla="*/ 2932894 w 6179014"/>
                  <a:gd name="connsiteY26" fmla="*/ 804672 h 1628595"/>
                  <a:gd name="connsiteX27" fmla="*/ 2676862 w 6179014"/>
                  <a:gd name="connsiteY27" fmla="*/ 850392 h 1628595"/>
                  <a:gd name="connsiteX28" fmla="*/ 2676862 w 6179014"/>
                  <a:gd name="connsiteY28" fmla="*/ 850392 h 1628595"/>
                  <a:gd name="connsiteX29" fmla="*/ 1625302 w 6179014"/>
                  <a:gd name="connsiteY29" fmla="*/ 1133856 h 1628595"/>
                  <a:gd name="connsiteX30" fmla="*/ 509734 w 6179014"/>
                  <a:gd name="connsiteY30" fmla="*/ 1444752 h 1628595"/>
                  <a:gd name="connsiteX31" fmla="*/ 400006 w 6179014"/>
                  <a:gd name="connsiteY31" fmla="*/ 1499616 h 1628595"/>
                  <a:gd name="connsiteX32" fmla="*/ 372574 w 6179014"/>
                  <a:gd name="connsiteY32" fmla="*/ 1508760 h 1628595"/>
                  <a:gd name="connsiteX33" fmla="*/ 61678 w 6179014"/>
                  <a:gd name="connsiteY33" fmla="*/ 1627632 h 1628595"/>
                  <a:gd name="connsiteX34" fmla="*/ 34246 w 6179014"/>
                  <a:gd name="connsiteY34" fmla="*/ 1536192 h 1628595"/>
                  <a:gd name="connsiteX0" fmla="*/ 34246 w 6179014"/>
                  <a:gd name="connsiteY0" fmla="*/ 1536192 h 1628595"/>
                  <a:gd name="connsiteX1" fmla="*/ 427438 w 6179014"/>
                  <a:gd name="connsiteY1" fmla="*/ 1371600 h 1628595"/>
                  <a:gd name="connsiteX2" fmla="*/ 848062 w 6179014"/>
                  <a:gd name="connsiteY2" fmla="*/ 1197864 h 1628595"/>
                  <a:gd name="connsiteX3" fmla="*/ 1369270 w 6179014"/>
                  <a:gd name="connsiteY3" fmla="*/ 987552 h 1628595"/>
                  <a:gd name="connsiteX4" fmla="*/ 1863046 w 6179014"/>
                  <a:gd name="connsiteY4" fmla="*/ 795528 h 1628595"/>
                  <a:gd name="connsiteX5" fmla="*/ 2539702 w 6179014"/>
                  <a:gd name="connsiteY5" fmla="*/ 594360 h 1628595"/>
                  <a:gd name="connsiteX6" fmla="*/ 3170638 w 6179014"/>
                  <a:gd name="connsiteY6" fmla="*/ 438912 h 1628595"/>
                  <a:gd name="connsiteX7" fmla="*/ 3655270 w 6179014"/>
                  <a:gd name="connsiteY7" fmla="*/ 320040 h 1628595"/>
                  <a:gd name="connsiteX8" fmla="*/ 4578814 w 6179014"/>
                  <a:gd name="connsiteY8" fmla="*/ 128016 h 1628595"/>
                  <a:gd name="connsiteX9" fmla="*/ 5557222 w 6179014"/>
                  <a:gd name="connsiteY9" fmla="*/ 27432 h 1628595"/>
                  <a:gd name="connsiteX10" fmla="*/ 5657806 w 6179014"/>
                  <a:gd name="connsiteY10" fmla="*/ 18288 h 1628595"/>
                  <a:gd name="connsiteX11" fmla="*/ 5712670 w 6179014"/>
                  <a:gd name="connsiteY11" fmla="*/ 0 h 1628595"/>
                  <a:gd name="connsiteX12" fmla="*/ 6169870 w 6179014"/>
                  <a:gd name="connsiteY12" fmla="*/ 0 h 1628595"/>
                  <a:gd name="connsiteX13" fmla="*/ 6169870 w 6179014"/>
                  <a:gd name="connsiteY13" fmla="*/ 0 h 1628595"/>
                  <a:gd name="connsiteX14" fmla="*/ 6179014 w 6179014"/>
                  <a:gd name="connsiteY14" fmla="*/ 502920 h 1628595"/>
                  <a:gd name="connsiteX15" fmla="*/ 5474926 w 6179014"/>
                  <a:gd name="connsiteY15" fmla="*/ 539496 h 1628595"/>
                  <a:gd name="connsiteX16" fmla="*/ 5246326 w 6179014"/>
                  <a:gd name="connsiteY16" fmla="*/ 557784 h 1628595"/>
                  <a:gd name="connsiteX17" fmla="*/ 4871422 w 6179014"/>
                  <a:gd name="connsiteY17" fmla="*/ 576072 h 1628595"/>
                  <a:gd name="connsiteX18" fmla="*/ 4624534 w 6179014"/>
                  <a:gd name="connsiteY18" fmla="*/ 585216 h 1628595"/>
                  <a:gd name="connsiteX19" fmla="*/ 4624534 w 6179014"/>
                  <a:gd name="connsiteY19" fmla="*/ 585216 h 1628595"/>
                  <a:gd name="connsiteX20" fmla="*/ 3554686 w 6179014"/>
                  <a:gd name="connsiteY20" fmla="*/ 704088 h 1628595"/>
                  <a:gd name="connsiteX21" fmla="*/ 3362662 w 6179014"/>
                  <a:gd name="connsiteY21" fmla="*/ 722376 h 1628595"/>
                  <a:gd name="connsiteX22" fmla="*/ 3316942 w 6179014"/>
                  <a:gd name="connsiteY22" fmla="*/ 731520 h 1628595"/>
                  <a:gd name="connsiteX23" fmla="*/ 3262078 w 6179014"/>
                  <a:gd name="connsiteY23" fmla="*/ 749808 h 1628595"/>
                  <a:gd name="connsiteX24" fmla="*/ 3015190 w 6179014"/>
                  <a:gd name="connsiteY24" fmla="*/ 768096 h 1628595"/>
                  <a:gd name="connsiteX25" fmla="*/ 2987758 w 6179014"/>
                  <a:gd name="connsiteY25" fmla="*/ 786384 h 1628595"/>
                  <a:gd name="connsiteX26" fmla="*/ 2676862 w 6179014"/>
                  <a:gd name="connsiteY26" fmla="*/ 850392 h 1628595"/>
                  <a:gd name="connsiteX27" fmla="*/ 2676862 w 6179014"/>
                  <a:gd name="connsiteY27" fmla="*/ 850392 h 1628595"/>
                  <a:gd name="connsiteX28" fmla="*/ 1625302 w 6179014"/>
                  <a:gd name="connsiteY28" fmla="*/ 1133856 h 1628595"/>
                  <a:gd name="connsiteX29" fmla="*/ 509734 w 6179014"/>
                  <a:gd name="connsiteY29" fmla="*/ 1444752 h 1628595"/>
                  <a:gd name="connsiteX30" fmla="*/ 400006 w 6179014"/>
                  <a:gd name="connsiteY30" fmla="*/ 1499616 h 1628595"/>
                  <a:gd name="connsiteX31" fmla="*/ 372574 w 6179014"/>
                  <a:gd name="connsiteY31" fmla="*/ 1508760 h 1628595"/>
                  <a:gd name="connsiteX32" fmla="*/ 61678 w 6179014"/>
                  <a:gd name="connsiteY32" fmla="*/ 1627632 h 1628595"/>
                  <a:gd name="connsiteX33" fmla="*/ 34246 w 6179014"/>
                  <a:gd name="connsiteY33" fmla="*/ 1536192 h 1628595"/>
                  <a:gd name="connsiteX0" fmla="*/ 34246 w 6179014"/>
                  <a:gd name="connsiteY0" fmla="*/ 1536192 h 1628595"/>
                  <a:gd name="connsiteX1" fmla="*/ 427438 w 6179014"/>
                  <a:gd name="connsiteY1" fmla="*/ 1371600 h 1628595"/>
                  <a:gd name="connsiteX2" fmla="*/ 848062 w 6179014"/>
                  <a:gd name="connsiteY2" fmla="*/ 1197864 h 1628595"/>
                  <a:gd name="connsiteX3" fmla="*/ 1369270 w 6179014"/>
                  <a:gd name="connsiteY3" fmla="*/ 987552 h 1628595"/>
                  <a:gd name="connsiteX4" fmla="*/ 1863046 w 6179014"/>
                  <a:gd name="connsiteY4" fmla="*/ 795528 h 1628595"/>
                  <a:gd name="connsiteX5" fmla="*/ 2539702 w 6179014"/>
                  <a:gd name="connsiteY5" fmla="*/ 594360 h 1628595"/>
                  <a:gd name="connsiteX6" fmla="*/ 3170638 w 6179014"/>
                  <a:gd name="connsiteY6" fmla="*/ 438912 h 1628595"/>
                  <a:gd name="connsiteX7" fmla="*/ 3655270 w 6179014"/>
                  <a:gd name="connsiteY7" fmla="*/ 320040 h 1628595"/>
                  <a:gd name="connsiteX8" fmla="*/ 4578814 w 6179014"/>
                  <a:gd name="connsiteY8" fmla="*/ 128016 h 1628595"/>
                  <a:gd name="connsiteX9" fmla="*/ 5557222 w 6179014"/>
                  <a:gd name="connsiteY9" fmla="*/ 27432 h 1628595"/>
                  <a:gd name="connsiteX10" fmla="*/ 5657806 w 6179014"/>
                  <a:gd name="connsiteY10" fmla="*/ 18288 h 1628595"/>
                  <a:gd name="connsiteX11" fmla="*/ 5712670 w 6179014"/>
                  <a:gd name="connsiteY11" fmla="*/ 0 h 1628595"/>
                  <a:gd name="connsiteX12" fmla="*/ 6169870 w 6179014"/>
                  <a:gd name="connsiteY12" fmla="*/ 0 h 1628595"/>
                  <a:gd name="connsiteX13" fmla="*/ 6169870 w 6179014"/>
                  <a:gd name="connsiteY13" fmla="*/ 0 h 1628595"/>
                  <a:gd name="connsiteX14" fmla="*/ 6179014 w 6179014"/>
                  <a:gd name="connsiteY14" fmla="*/ 502920 h 1628595"/>
                  <a:gd name="connsiteX15" fmla="*/ 5474926 w 6179014"/>
                  <a:gd name="connsiteY15" fmla="*/ 539496 h 1628595"/>
                  <a:gd name="connsiteX16" fmla="*/ 4871422 w 6179014"/>
                  <a:gd name="connsiteY16" fmla="*/ 576072 h 1628595"/>
                  <a:gd name="connsiteX17" fmla="*/ 4624534 w 6179014"/>
                  <a:gd name="connsiteY17" fmla="*/ 585216 h 1628595"/>
                  <a:gd name="connsiteX18" fmla="*/ 4624534 w 6179014"/>
                  <a:gd name="connsiteY18" fmla="*/ 585216 h 1628595"/>
                  <a:gd name="connsiteX19" fmla="*/ 3554686 w 6179014"/>
                  <a:gd name="connsiteY19" fmla="*/ 704088 h 1628595"/>
                  <a:gd name="connsiteX20" fmla="*/ 3362662 w 6179014"/>
                  <a:gd name="connsiteY20" fmla="*/ 722376 h 1628595"/>
                  <a:gd name="connsiteX21" fmla="*/ 3316942 w 6179014"/>
                  <a:gd name="connsiteY21" fmla="*/ 731520 h 1628595"/>
                  <a:gd name="connsiteX22" fmla="*/ 3262078 w 6179014"/>
                  <a:gd name="connsiteY22" fmla="*/ 749808 h 1628595"/>
                  <a:gd name="connsiteX23" fmla="*/ 3015190 w 6179014"/>
                  <a:gd name="connsiteY23" fmla="*/ 768096 h 1628595"/>
                  <a:gd name="connsiteX24" fmla="*/ 2987758 w 6179014"/>
                  <a:gd name="connsiteY24" fmla="*/ 786384 h 1628595"/>
                  <a:gd name="connsiteX25" fmla="*/ 2676862 w 6179014"/>
                  <a:gd name="connsiteY25" fmla="*/ 850392 h 1628595"/>
                  <a:gd name="connsiteX26" fmla="*/ 2676862 w 6179014"/>
                  <a:gd name="connsiteY26" fmla="*/ 850392 h 1628595"/>
                  <a:gd name="connsiteX27" fmla="*/ 1625302 w 6179014"/>
                  <a:gd name="connsiteY27" fmla="*/ 1133856 h 1628595"/>
                  <a:gd name="connsiteX28" fmla="*/ 509734 w 6179014"/>
                  <a:gd name="connsiteY28" fmla="*/ 1444752 h 1628595"/>
                  <a:gd name="connsiteX29" fmla="*/ 400006 w 6179014"/>
                  <a:gd name="connsiteY29" fmla="*/ 1499616 h 1628595"/>
                  <a:gd name="connsiteX30" fmla="*/ 372574 w 6179014"/>
                  <a:gd name="connsiteY30" fmla="*/ 1508760 h 1628595"/>
                  <a:gd name="connsiteX31" fmla="*/ 61678 w 6179014"/>
                  <a:gd name="connsiteY31" fmla="*/ 1627632 h 1628595"/>
                  <a:gd name="connsiteX32" fmla="*/ 34246 w 6179014"/>
                  <a:gd name="connsiteY32" fmla="*/ 1536192 h 1628595"/>
                  <a:gd name="connsiteX0" fmla="*/ 34246 w 6179014"/>
                  <a:gd name="connsiteY0" fmla="*/ 1538224 h 1630627"/>
                  <a:gd name="connsiteX1" fmla="*/ 427438 w 6179014"/>
                  <a:gd name="connsiteY1" fmla="*/ 1373632 h 1630627"/>
                  <a:gd name="connsiteX2" fmla="*/ 848062 w 6179014"/>
                  <a:gd name="connsiteY2" fmla="*/ 1199896 h 1630627"/>
                  <a:gd name="connsiteX3" fmla="*/ 1369270 w 6179014"/>
                  <a:gd name="connsiteY3" fmla="*/ 989584 h 1630627"/>
                  <a:gd name="connsiteX4" fmla="*/ 1863046 w 6179014"/>
                  <a:gd name="connsiteY4" fmla="*/ 797560 h 1630627"/>
                  <a:gd name="connsiteX5" fmla="*/ 2539702 w 6179014"/>
                  <a:gd name="connsiteY5" fmla="*/ 596392 h 1630627"/>
                  <a:gd name="connsiteX6" fmla="*/ 3170638 w 6179014"/>
                  <a:gd name="connsiteY6" fmla="*/ 440944 h 1630627"/>
                  <a:gd name="connsiteX7" fmla="*/ 3655270 w 6179014"/>
                  <a:gd name="connsiteY7" fmla="*/ 322072 h 1630627"/>
                  <a:gd name="connsiteX8" fmla="*/ 4578814 w 6179014"/>
                  <a:gd name="connsiteY8" fmla="*/ 130048 h 1630627"/>
                  <a:gd name="connsiteX9" fmla="*/ 5557222 w 6179014"/>
                  <a:gd name="connsiteY9" fmla="*/ 29464 h 1630627"/>
                  <a:gd name="connsiteX10" fmla="*/ 5712670 w 6179014"/>
                  <a:gd name="connsiteY10" fmla="*/ 2032 h 1630627"/>
                  <a:gd name="connsiteX11" fmla="*/ 6169870 w 6179014"/>
                  <a:gd name="connsiteY11" fmla="*/ 2032 h 1630627"/>
                  <a:gd name="connsiteX12" fmla="*/ 6169870 w 6179014"/>
                  <a:gd name="connsiteY12" fmla="*/ 2032 h 1630627"/>
                  <a:gd name="connsiteX13" fmla="*/ 6179014 w 6179014"/>
                  <a:gd name="connsiteY13" fmla="*/ 504952 h 1630627"/>
                  <a:gd name="connsiteX14" fmla="*/ 5474926 w 6179014"/>
                  <a:gd name="connsiteY14" fmla="*/ 541528 h 1630627"/>
                  <a:gd name="connsiteX15" fmla="*/ 4871422 w 6179014"/>
                  <a:gd name="connsiteY15" fmla="*/ 578104 h 1630627"/>
                  <a:gd name="connsiteX16" fmla="*/ 4624534 w 6179014"/>
                  <a:gd name="connsiteY16" fmla="*/ 587248 h 1630627"/>
                  <a:gd name="connsiteX17" fmla="*/ 4624534 w 6179014"/>
                  <a:gd name="connsiteY17" fmla="*/ 587248 h 1630627"/>
                  <a:gd name="connsiteX18" fmla="*/ 3554686 w 6179014"/>
                  <a:gd name="connsiteY18" fmla="*/ 706120 h 1630627"/>
                  <a:gd name="connsiteX19" fmla="*/ 3362662 w 6179014"/>
                  <a:gd name="connsiteY19" fmla="*/ 724408 h 1630627"/>
                  <a:gd name="connsiteX20" fmla="*/ 3316942 w 6179014"/>
                  <a:gd name="connsiteY20" fmla="*/ 733552 h 1630627"/>
                  <a:gd name="connsiteX21" fmla="*/ 3262078 w 6179014"/>
                  <a:gd name="connsiteY21" fmla="*/ 751840 h 1630627"/>
                  <a:gd name="connsiteX22" fmla="*/ 3015190 w 6179014"/>
                  <a:gd name="connsiteY22" fmla="*/ 770128 h 1630627"/>
                  <a:gd name="connsiteX23" fmla="*/ 2987758 w 6179014"/>
                  <a:gd name="connsiteY23" fmla="*/ 788416 h 1630627"/>
                  <a:gd name="connsiteX24" fmla="*/ 2676862 w 6179014"/>
                  <a:gd name="connsiteY24" fmla="*/ 852424 h 1630627"/>
                  <a:gd name="connsiteX25" fmla="*/ 2676862 w 6179014"/>
                  <a:gd name="connsiteY25" fmla="*/ 852424 h 1630627"/>
                  <a:gd name="connsiteX26" fmla="*/ 1625302 w 6179014"/>
                  <a:gd name="connsiteY26" fmla="*/ 1135888 h 1630627"/>
                  <a:gd name="connsiteX27" fmla="*/ 509734 w 6179014"/>
                  <a:gd name="connsiteY27" fmla="*/ 1446784 h 1630627"/>
                  <a:gd name="connsiteX28" fmla="*/ 400006 w 6179014"/>
                  <a:gd name="connsiteY28" fmla="*/ 1501648 h 1630627"/>
                  <a:gd name="connsiteX29" fmla="*/ 372574 w 6179014"/>
                  <a:gd name="connsiteY29" fmla="*/ 1510792 h 1630627"/>
                  <a:gd name="connsiteX30" fmla="*/ 61678 w 6179014"/>
                  <a:gd name="connsiteY30" fmla="*/ 1629664 h 1630627"/>
                  <a:gd name="connsiteX31" fmla="*/ 34246 w 6179014"/>
                  <a:gd name="connsiteY31" fmla="*/ 1538224 h 1630627"/>
                  <a:gd name="connsiteX0" fmla="*/ 34246 w 6179014"/>
                  <a:gd name="connsiteY0" fmla="*/ 1538224 h 1630627"/>
                  <a:gd name="connsiteX1" fmla="*/ 427438 w 6179014"/>
                  <a:gd name="connsiteY1" fmla="*/ 1373632 h 1630627"/>
                  <a:gd name="connsiteX2" fmla="*/ 848062 w 6179014"/>
                  <a:gd name="connsiteY2" fmla="*/ 1199896 h 1630627"/>
                  <a:gd name="connsiteX3" fmla="*/ 1369270 w 6179014"/>
                  <a:gd name="connsiteY3" fmla="*/ 989584 h 1630627"/>
                  <a:gd name="connsiteX4" fmla="*/ 1863046 w 6179014"/>
                  <a:gd name="connsiteY4" fmla="*/ 797560 h 1630627"/>
                  <a:gd name="connsiteX5" fmla="*/ 2539702 w 6179014"/>
                  <a:gd name="connsiteY5" fmla="*/ 596392 h 1630627"/>
                  <a:gd name="connsiteX6" fmla="*/ 3170638 w 6179014"/>
                  <a:gd name="connsiteY6" fmla="*/ 440944 h 1630627"/>
                  <a:gd name="connsiteX7" fmla="*/ 3655270 w 6179014"/>
                  <a:gd name="connsiteY7" fmla="*/ 322072 h 1630627"/>
                  <a:gd name="connsiteX8" fmla="*/ 4578814 w 6179014"/>
                  <a:gd name="connsiteY8" fmla="*/ 130048 h 1630627"/>
                  <a:gd name="connsiteX9" fmla="*/ 5154886 w 6179014"/>
                  <a:gd name="connsiteY9" fmla="*/ 29464 h 1630627"/>
                  <a:gd name="connsiteX10" fmla="*/ 5712670 w 6179014"/>
                  <a:gd name="connsiteY10" fmla="*/ 2032 h 1630627"/>
                  <a:gd name="connsiteX11" fmla="*/ 6169870 w 6179014"/>
                  <a:gd name="connsiteY11" fmla="*/ 2032 h 1630627"/>
                  <a:gd name="connsiteX12" fmla="*/ 6169870 w 6179014"/>
                  <a:gd name="connsiteY12" fmla="*/ 2032 h 1630627"/>
                  <a:gd name="connsiteX13" fmla="*/ 6179014 w 6179014"/>
                  <a:gd name="connsiteY13" fmla="*/ 504952 h 1630627"/>
                  <a:gd name="connsiteX14" fmla="*/ 5474926 w 6179014"/>
                  <a:gd name="connsiteY14" fmla="*/ 541528 h 1630627"/>
                  <a:gd name="connsiteX15" fmla="*/ 4871422 w 6179014"/>
                  <a:gd name="connsiteY15" fmla="*/ 578104 h 1630627"/>
                  <a:gd name="connsiteX16" fmla="*/ 4624534 w 6179014"/>
                  <a:gd name="connsiteY16" fmla="*/ 587248 h 1630627"/>
                  <a:gd name="connsiteX17" fmla="*/ 4624534 w 6179014"/>
                  <a:gd name="connsiteY17" fmla="*/ 587248 h 1630627"/>
                  <a:gd name="connsiteX18" fmla="*/ 3554686 w 6179014"/>
                  <a:gd name="connsiteY18" fmla="*/ 706120 h 1630627"/>
                  <a:gd name="connsiteX19" fmla="*/ 3362662 w 6179014"/>
                  <a:gd name="connsiteY19" fmla="*/ 724408 h 1630627"/>
                  <a:gd name="connsiteX20" fmla="*/ 3316942 w 6179014"/>
                  <a:gd name="connsiteY20" fmla="*/ 733552 h 1630627"/>
                  <a:gd name="connsiteX21" fmla="*/ 3262078 w 6179014"/>
                  <a:gd name="connsiteY21" fmla="*/ 751840 h 1630627"/>
                  <a:gd name="connsiteX22" fmla="*/ 3015190 w 6179014"/>
                  <a:gd name="connsiteY22" fmla="*/ 770128 h 1630627"/>
                  <a:gd name="connsiteX23" fmla="*/ 2987758 w 6179014"/>
                  <a:gd name="connsiteY23" fmla="*/ 788416 h 1630627"/>
                  <a:gd name="connsiteX24" fmla="*/ 2676862 w 6179014"/>
                  <a:gd name="connsiteY24" fmla="*/ 852424 h 1630627"/>
                  <a:gd name="connsiteX25" fmla="*/ 2676862 w 6179014"/>
                  <a:gd name="connsiteY25" fmla="*/ 852424 h 1630627"/>
                  <a:gd name="connsiteX26" fmla="*/ 1625302 w 6179014"/>
                  <a:gd name="connsiteY26" fmla="*/ 1135888 h 1630627"/>
                  <a:gd name="connsiteX27" fmla="*/ 509734 w 6179014"/>
                  <a:gd name="connsiteY27" fmla="*/ 1446784 h 1630627"/>
                  <a:gd name="connsiteX28" fmla="*/ 400006 w 6179014"/>
                  <a:gd name="connsiteY28" fmla="*/ 1501648 h 1630627"/>
                  <a:gd name="connsiteX29" fmla="*/ 372574 w 6179014"/>
                  <a:gd name="connsiteY29" fmla="*/ 1510792 h 1630627"/>
                  <a:gd name="connsiteX30" fmla="*/ 61678 w 6179014"/>
                  <a:gd name="connsiteY30" fmla="*/ 1629664 h 1630627"/>
                  <a:gd name="connsiteX31" fmla="*/ 34246 w 6179014"/>
                  <a:gd name="connsiteY31" fmla="*/ 1538224 h 1630627"/>
                  <a:gd name="connsiteX0" fmla="*/ 34246 w 6179014"/>
                  <a:gd name="connsiteY0" fmla="*/ 1539578 h 1631981"/>
                  <a:gd name="connsiteX1" fmla="*/ 427438 w 6179014"/>
                  <a:gd name="connsiteY1" fmla="*/ 1374986 h 1631981"/>
                  <a:gd name="connsiteX2" fmla="*/ 848062 w 6179014"/>
                  <a:gd name="connsiteY2" fmla="*/ 1201250 h 1631981"/>
                  <a:gd name="connsiteX3" fmla="*/ 1369270 w 6179014"/>
                  <a:gd name="connsiteY3" fmla="*/ 990938 h 1631981"/>
                  <a:gd name="connsiteX4" fmla="*/ 1863046 w 6179014"/>
                  <a:gd name="connsiteY4" fmla="*/ 798914 h 1631981"/>
                  <a:gd name="connsiteX5" fmla="*/ 2539702 w 6179014"/>
                  <a:gd name="connsiteY5" fmla="*/ 597746 h 1631981"/>
                  <a:gd name="connsiteX6" fmla="*/ 3170638 w 6179014"/>
                  <a:gd name="connsiteY6" fmla="*/ 442298 h 1631981"/>
                  <a:gd name="connsiteX7" fmla="*/ 3655270 w 6179014"/>
                  <a:gd name="connsiteY7" fmla="*/ 323426 h 1631981"/>
                  <a:gd name="connsiteX8" fmla="*/ 4578814 w 6179014"/>
                  <a:gd name="connsiteY8" fmla="*/ 131402 h 1631981"/>
                  <a:gd name="connsiteX9" fmla="*/ 5127454 w 6179014"/>
                  <a:gd name="connsiteY9" fmla="*/ 49106 h 1631981"/>
                  <a:gd name="connsiteX10" fmla="*/ 5712670 w 6179014"/>
                  <a:gd name="connsiteY10" fmla="*/ 3386 h 1631981"/>
                  <a:gd name="connsiteX11" fmla="*/ 6169870 w 6179014"/>
                  <a:gd name="connsiteY11" fmla="*/ 3386 h 1631981"/>
                  <a:gd name="connsiteX12" fmla="*/ 6169870 w 6179014"/>
                  <a:gd name="connsiteY12" fmla="*/ 3386 h 1631981"/>
                  <a:gd name="connsiteX13" fmla="*/ 6179014 w 6179014"/>
                  <a:gd name="connsiteY13" fmla="*/ 506306 h 1631981"/>
                  <a:gd name="connsiteX14" fmla="*/ 5474926 w 6179014"/>
                  <a:gd name="connsiteY14" fmla="*/ 542882 h 1631981"/>
                  <a:gd name="connsiteX15" fmla="*/ 4871422 w 6179014"/>
                  <a:gd name="connsiteY15" fmla="*/ 579458 h 1631981"/>
                  <a:gd name="connsiteX16" fmla="*/ 4624534 w 6179014"/>
                  <a:gd name="connsiteY16" fmla="*/ 588602 h 1631981"/>
                  <a:gd name="connsiteX17" fmla="*/ 4624534 w 6179014"/>
                  <a:gd name="connsiteY17" fmla="*/ 588602 h 1631981"/>
                  <a:gd name="connsiteX18" fmla="*/ 3554686 w 6179014"/>
                  <a:gd name="connsiteY18" fmla="*/ 707474 h 1631981"/>
                  <a:gd name="connsiteX19" fmla="*/ 3362662 w 6179014"/>
                  <a:gd name="connsiteY19" fmla="*/ 725762 h 1631981"/>
                  <a:gd name="connsiteX20" fmla="*/ 3316942 w 6179014"/>
                  <a:gd name="connsiteY20" fmla="*/ 734906 h 1631981"/>
                  <a:gd name="connsiteX21" fmla="*/ 3262078 w 6179014"/>
                  <a:gd name="connsiteY21" fmla="*/ 753194 h 1631981"/>
                  <a:gd name="connsiteX22" fmla="*/ 3015190 w 6179014"/>
                  <a:gd name="connsiteY22" fmla="*/ 771482 h 1631981"/>
                  <a:gd name="connsiteX23" fmla="*/ 2987758 w 6179014"/>
                  <a:gd name="connsiteY23" fmla="*/ 789770 h 1631981"/>
                  <a:gd name="connsiteX24" fmla="*/ 2676862 w 6179014"/>
                  <a:gd name="connsiteY24" fmla="*/ 853778 h 1631981"/>
                  <a:gd name="connsiteX25" fmla="*/ 2676862 w 6179014"/>
                  <a:gd name="connsiteY25" fmla="*/ 853778 h 1631981"/>
                  <a:gd name="connsiteX26" fmla="*/ 1625302 w 6179014"/>
                  <a:gd name="connsiteY26" fmla="*/ 1137242 h 1631981"/>
                  <a:gd name="connsiteX27" fmla="*/ 509734 w 6179014"/>
                  <a:gd name="connsiteY27" fmla="*/ 1448138 h 1631981"/>
                  <a:gd name="connsiteX28" fmla="*/ 400006 w 6179014"/>
                  <a:gd name="connsiteY28" fmla="*/ 1503002 h 1631981"/>
                  <a:gd name="connsiteX29" fmla="*/ 372574 w 6179014"/>
                  <a:gd name="connsiteY29" fmla="*/ 1512146 h 1631981"/>
                  <a:gd name="connsiteX30" fmla="*/ 61678 w 6179014"/>
                  <a:gd name="connsiteY30" fmla="*/ 1631018 h 1631981"/>
                  <a:gd name="connsiteX31" fmla="*/ 34246 w 6179014"/>
                  <a:gd name="connsiteY31" fmla="*/ 1539578 h 1631981"/>
                  <a:gd name="connsiteX0" fmla="*/ 34246 w 6179014"/>
                  <a:gd name="connsiteY0" fmla="*/ 1539578 h 1631981"/>
                  <a:gd name="connsiteX1" fmla="*/ 427438 w 6179014"/>
                  <a:gd name="connsiteY1" fmla="*/ 1374986 h 1631981"/>
                  <a:gd name="connsiteX2" fmla="*/ 848062 w 6179014"/>
                  <a:gd name="connsiteY2" fmla="*/ 1201250 h 1631981"/>
                  <a:gd name="connsiteX3" fmla="*/ 1369270 w 6179014"/>
                  <a:gd name="connsiteY3" fmla="*/ 990938 h 1631981"/>
                  <a:gd name="connsiteX4" fmla="*/ 1863046 w 6179014"/>
                  <a:gd name="connsiteY4" fmla="*/ 798914 h 1631981"/>
                  <a:gd name="connsiteX5" fmla="*/ 2539702 w 6179014"/>
                  <a:gd name="connsiteY5" fmla="*/ 597746 h 1631981"/>
                  <a:gd name="connsiteX6" fmla="*/ 3170638 w 6179014"/>
                  <a:gd name="connsiteY6" fmla="*/ 442298 h 1631981"/>
                  <a:gd name="connsiteX7" fmla="*/ 3655270 w 6179014"/>
                  <a:gd name="connsiteY7" fmla="*/ 323426 h 1631981"/>
                  <a:gd name="connsiteX8" fmla="*/ 4578814 w 6179014"/>
                  <a:gd name="connsiteY8" fmla="*/ 131402 h 1631981"/>
                  <a:gd name="connsiteX9" fmla="*/ 5127454 w 6179014"/>
                  <a:gd name="connsiteY9" fmla="*/ 49106 h 1631981"/>
                  <a:gd name="connsiteX10" fmla="*/ 5712670 w 6179014"/>
                  <a:gd name="connsiteY10" fmla="*/ 3386 h 1631981"/>
                  <a:gd name="connsiteX11" fmla="*/ 6169870 w 6179014"/>
                  <a:gd name="connsiteY11" fmla="*/ 3386 h 1631981"/>
                  <a:gd name="connsiteX12" fmla="*/ 6169870 w 6179014"/>
                  <a:gd name="connsiteY12" fmla="*/ 3386 h 1631981"/>
                  <a:gd name="connsiteX13" fmla="*/ 6179014 w 6179014"/>
                  <a:gd name="connsiteY13" fmla="*/ 506306 h 1631981"/>
                  <a:gd name="connsiteX14" fmla="*/ 5474926 w 6179014"/>
                  <a:gd name="connsiteY14" fmla="*/ 542882 h 1631981"/>
                  <a:gd name="connsiteX15" fmla="*/ 4871422 w 6179014"/>
                  <a:gd name="connsiteY15" fmla="*/ 579458 h 1631981"/>
                  <a:gd name="connsiteX16" fmla="*/ 4624534 w 6179014"/>
                  <a:gd name="connsiteY16" fmla="*/ 588602 h 1631981"/>
                  <a:gd name="connsiteX17" fmla="*/ 3554686 w 6179014"/>
                  <a:gd name="connsiteY17" fmla="*/ 707474 h 1631981"/>
                  <a:gd name="connsiteX18" fmla="*/ 3362662 w 6179014"/>
                  <a:gd name="connsiteY18" fmla="*/ 725762 h 1631981"/>
                  <a:gd name="connsiteX19" fmla="*/ 3316942 w 6179014"/>
                  <a:gd name="connsiteY19" fmla="*/ 734906 h 1631981"/>
                  <a:gd name="connsiteX20" fmla="*/ 3262078 w 6179014"/>
                  <a:gd name="connsiteY20" fmla="*/ 753194 h 1631981"/>
                  <a:gd name="connsiteX21" fmla="*/ 3015190 w 6179014"/>
                  <a:gd name="connsiteY21" fmla="*/ 771482 h 1631981"/>
                  <a:gd name="connsiteX22" fmla="*/ 2987758 w 6179014"/>
                  <a:gd name="connsiteY22" fmla="*/ 789770 h 1631981"/>
                  <a:gd name="connsiteX23" fmla="*/ 2676862 w 6179014"/>
                  <a:gd name="connsiteY23" fmla="*/ 853778 h 1631981"/>
                  <a:gd name="connsiteX24" fmla="*/ 2676862 w 6179014"/>
                  <a:gd name="connsiteY24" fmla="*/ 853778 h 1631981"/>
                  <a:gd name="connsiteX25" fmla="*/ 1625302 w 6179014"/>
                  <a:gd name="connsiteY25" fmla="*/ 1137242 h 1631981"/>
                  <a:gd name="connsiteX26" fmla="*/ 509734 w 6179014"/>
                  <a:gd name="connsiteY26" fmla="*/ 1448138 h 1631981"/>
                  <a:gd name="connsiteX27" fmla="*/ 400006 w 6179014"/>
                  <a:gd name="connsiteY27" fmla="*/ 1503002 h 1631981"/>
                  <a:gd name="connsiteX28" fmla="*/ 372574 w 6179014"/>
                  <a:gd name="connsiteY28" fmla="*/ 1512146 h 1631981"/>
                  <a:gd name="connsiteX29" fmla="*/ 61678 w 6179014"/>
                  <a:gd name="connsiteY29" fmla="*/ 1631018 h 1631981"/>
                  <a:gd name="connsiteX30" fmla="*/ 34246 w 6179014"/>
                  <a:gd name="connsiteY30" fmla="*/ 1539578 h 1631981"/>
                  <a:gd name="connsiteX0" fmla="*/ 34246 w 6179014"/>
                  <a:gd name="connsiteY0" fmla="*/ 1539578 h 1631981"/>
                  <a:gd name="connsiteX1" fmla="*/ 427438 w 6179014"/>
                  <a:gd name="connsiteY1" fmla="*/ 1374986 h 1631981"/>
                  <a:gd name="connsiteX2" fmla="*/ 848062 w 6179014"/>
                  <a:gd name="connsiteY2" fmla="*/ 1201250 h 1631981"/>
                  <a:gd name="connsiteX3" fmla="*/ 1369270 w 6179014"/>
                  <a:gd name="connsiteY3" fmla="*/ 990938 h 1631981"/>
                  <a:gd name="connsiteX4" fmla="*/ 1863046 w 6179014"/>
                  <a:gd name="connsiteY4" fmla="*/ 798914 h 1631981"/>
                  <a:gd name="connsiteX5" fmla="*/ 2539702 w 6179014"/>
                  <a:gd name="connsiteY5" fmla="*/ 597746 h 1631981"/>
                  <a:gd name="connsiteX6" fmla="*/ 3170638 w 6179014"/>
                  <a:gd name="connsiteY6" fmla="*/ 442298 h 1631981"/>
                  <a:gd name="connsiteX7" fmla="*/ 3655270 w 6179014"/>
                  <a:gd name="connsiteY7" fmla="*/ 323426 h 1631981"/>
                  <a:gd name="connsiteX8" fmla="*/ 4578814 w 6179014"/>
                  <a:gd name="connsiteY8" fmla="*/ 131402 h 1631981"/>
                  <a:gd name="connsiteX9" fmla="*/ 5127454 w 6179014"/>
                  <a:gd name="connsiteY9" fmla="*/ 49106 h 1631981"/>
                  <a:gd name="connsiteX10" fmla="*/ 5712670 w 6179014"/>
                  <a:gd name="connsiteY10" fmla="*/ 3386 h 1631981"/>
                  <a:gd name="connsiteX11" fmla="*/ 6169870 w 6179014"/>
                  <a:gd name="connsiteY11" fmla="*/ 3386 h 1631981"/>
                  <a:gd name="connsiteX12" fmla="*/ 6169870 w 6179014"/>
                  <a:gd name="connsiteY12" fmla="*/ 3386 h 1631981"/>
                  <a:gd name="connsiteX13" fmla="*/ 6179014 w 6179014"/>
                  <a:gd name="connsiteY13" fmla="*/ 506306 h 1631981"/>
                  <a:gd name="connsiteX14" fmla="*/ 5474926 w 6179014"/>
                  <a:gd name="connsiteY14" fmla="*/ 542882 h 1631981"/>
                  <a:gd name="connsiteX15" fmla="*/ 4871422 w 6179014"/>
                  <a:gd name="connsiteY15" fmla="*/ 579458 h 1631981"/>
                  <a:gd name="connsiteX16" fmla="*/ 3554686 w 6179014"/>
                  <a:gd name="connsiteY16" fmla="*/ 707474 h 1631981"/>
                  <a:gd name="connsiteX17" fmla="*/ 3362662 w 6179014"/>
                  <a:gd name="connsiteY17" fmla="*/ 725762 h 1631981"/>
                  <a:gd name="connsiteX18" fmla="*/ 3316942 w 6179014"/>
                  <a:gd name="connsiteY18" fmla="*/ 734906 h 1631981"/>
                  <a:gd name="connsiteX19" fmla="*/ 3262078 w 6179014"/>
                  <a:gd name="connsiteY19" fmla="*/ 753194 h 1631981"/>
                  <a:gd name="connsiteX20" fmla="*/ 3015190 w 6179014"/>
                  <a:gd name="connsiteY20" fmla="*/ 771482 h 1631981"/>
                  <a:gd name="connsiteX21" fmla="*/ 2987758 w 6179014"/>
                  <a:gd name="connsiteY21" fmla="*/ 789770 h 1631981"/>
                  <a:gd name="connsiteX22" fmla="*/ 2676862 w 6179014"/>
                  <a:gd name="connsiteY22" fmla="*/ 853778 h 1631981"/>
                  <a:gd name="connsiteX23" fmla="*/ 2676862 w 6179014"/>
                  <a:gd name="connsiteY23" fmla="*/ 853778 h 1631981"/>
                  <a:gd name="connsiteX24" fmla="*/ 1625302 w 6179014"/>
                  <a:gd name="connsiteY24" fmla="*/ 1137242 h 1631981"/>
                  <a:gd name="connsiteX25" fmla="*/ 509734 w 6179014"/>
                  <a:gd name="connsiteY25" fmla="*/ 1448138 h 1631981"/>
                  <a:gd name="connsiteX26" fmla="*/ 400006 w 6179014"/>
                  <a:gd name="connsiteY26" fmla="*/ 1503002 h 1631981"/>
                  <a:gd name="connsiteX27" fmla="*/ 372574 w 6179014"/>
                  <a:gd name="connsiteY27" fmla="*/ 1512146 h 1631981"/>
                  <a:gd name="connsiteX28" fmla="*/ 61678 w 6179014"/>
                  <a:gd name="connsiteY28" fmla="*/ 1631018 h 1631981"/>
                  <a:gd name="connsiteX29" fmla="*/ 34246 w 6179014"/>
                  <a:gd name="connsiteY29" fmla="*/ 1539578 h 1631981"/>
                  <a:gd name="connsiteX0" fmla="*/ 34246 w 6179014"/>
                  <a:gd name="connsiteY0" fmla="*/ 1539578 h 1631981"/>
                  <a:gd name="connsiteX1" fmla="*/ 427438 w 6179014"/>
                  <a:gd name="connsiteY1" fmla="*/ 1374986 h 1631981"/>
                  <a:gd name="connsiteX2" fmla="*/ 848062 w 6179014"/>
                  <a:gd name="connsiteY2" fmla="*/ 1201250 h 1631981"/>
                  <a:gd name="connsiteX3" fmla="*/ 1369270 w 6179014"/>
                  <a:gd name="connsiteY3" fmla="*/ 990938 h 1631981"/>
                  <a:gd name="connsiteX4" fmla="*/ 1863046 w 6179014"/>
                  <a:gd name="connsiteY4" fmla="*/ 798914 h 1631981"/>
                  <a:gd name="connsiteX5" fmla="*/ 2539702 w 6179014"/>
                  <a:gd name="connsiteY5" fmla="*/ 597746 h 1631981"/>
                  <a:gd name="connsiteX6" fmla="*/ 3170638 w 6179014"/>
                  <a:gd name="connsiteY6" fmla="*/ 442298 h 1631981"/>
                  <a:gd name="connsiteX7" fmla="*/ 3655270 w 6179014"/>
                  <a:gd name="connsiteY7" fmla="*/ 323426 h 1631981"/>
                  <a:gd name="connsiteX8" fmla="*/ 4578814 w 6179014"/>
                  <a:gd name="connsiteY8" fmla="*/ 131402 h 1631981"/>
                  <a:gd name="connsiteX9" fmla="*/ 5127454 w 6179014"/>
                  <a:gd name="connsiteY9" fmla="*/ 49106 h 1631981"/>
                  <a:gd name="connsiteX10" fmla="*/ 5712670 w 6179014"/>
                  <a:gd name="connsiteY10" fmla="*/ 3386 h 1631981"/>
                  <a:gd name="connsiteX11" fmla="*/ 6169870 w 6179014"/>
                  <a:gd name="connsiteY11" fmla="*/ 3386 h 1631981"/>
                  <a:gd name="connsiteX12" fmla="*/ 6169870 w 6179014"/>
                  <a:gd name="connsiteY12" fmla="*/ 3386 h 1631981"/>
                  <a:gd name="connsiteX13" fmla="*/ 6179014 w 6179014"/>
                  <a:gd name="connsiteY13" fmla="*/ 506306 h 1631981"/>
                  <a:gd name="connsiteX14" fmla="*/ 5474926 w 6179014"/>
                  <a:gd name="connsiteY14" fmla="*/ 542882 h 1631981"/>
                  <a:gd name="connsiteX15" fmla="*/ 4871422 w 6179014"/>
                  <a:gd name="connsiteY15" fmla="*/ 579458 h 1631981"/>
                  <a:gd name="connsiteX16" fmla="*/ 4039318 w 6179014"/>
                  <a:gd name="connsiteY16" fmla="*/ 652610 h 1631981"/>
                  <a:gd name="connsiteX17" fmla="*/ 3362662 w 6179014"/>
                  <a:gd name="connsiteY17" fmla="*/ 725762 h 1631981"/>
                  <a:gd name="connsiteX18" fmla="*/ 3316942 w 6179014"/>
                  <a:gd name="connsiteY18" fmla="*/ 734906 h 1631981"/>
                  <a:gd name="connsiteX19" fmla="*/ 3262078 w 6179014"/>
                  <a:gd name="connsiteY19" fmla="*/ 753194 h 1631981"/>
                  <a:gd name="connsiteX20" fmla="*/ 3015190 w 6179014"/>
                  <a:gd name="connsiteY20" fmla="*/ 771482 h 1631981"/>
                  <a:gd name="connsiteX21" fmla="*/ 2987758 w 6179014"/>
                  <a:gd name="connsiteY21" fmla="*/ 789770 h 1631981"/>
                  <a:gd name="connsiteX22" fmla="*/ 2676862 w 6179014"/>
                  <a:gd name="connsiteY22" fmla="*/ 853778 h 1631981"/>
                  <a:gd name="connsiteX23" fmla="*/ 2676862 w 6179014"/>
                  <a:gd name="connsiteY23" fmla="*/ 853778 h 1631981"/>
                  <a:gd name="connsiteX24" fmla="*/ 1625302 w 6179014"/>
                  <a:gd name="connsiteY24" fmla="*/ 1137242 h 1631981"/>
                  <a:gd name="connsiteX25" fmla="*/ 509734 w 6179014"/>
                  <a:gd name="connsiteY25" fmla="*/ 1448138 h 1631981"/>
                  <a:gd name="connsiteX26" fmla="*/ 400006 w 6179014"/>
                  <a:gd name="connsiteY26" fmla="*/ 1503002 h 1631981"/>
                  <a:gd name="connsiteX27" fmla="*/ 372574 w 6179014"/>
                  <a:gd name="connsiteY27" fmla="*/ 1512146 h 1631981"/>
                  <a:gd name="connsiteX28" fmla="*/ 61678 w 6179014"/>
                  <a:gd name="connsiteY28" fmla="*/ 1631018 h 1631981"/>
                  <a:gd name="connsiteX29" fmla="*/ 34246 w 6179014"/>
                  <a:gd name="connsiteY29" fmla="*/ 1539578 h 1631981"/>
                  <a:gd name="connsiteX0" fmla="*/ 34246 w 6179014"/>
                  <a:gd name="connsiteY0" fmla="*/ 1539578 h 1631981"/>
                  <a:gd name="connsiteX1" fmla="*/ 427438 w 6179014"/>
                  <a:gd name="connsiteY1" fmla="*/ 1374986 h 1631981"/>
                  <a:gd name="connsiteX2" fmla="*/ 848062 w 6179014"/>
                  <a:gd name="connsiteY2" fmla="*/ 1201250 h 1631981"/>
                  <a:gd name="connsiteX3" fmla="*/ 1369270 w 6179014"/>
                  <a:gd name="connsiteY3" fmla="*/ 990938 h 1631981"/>
                  <a:gd name="connsiteX4" fmla="*/ 1863046 w 6179014"/>
                  <a:gd name="connsiteY4" fmla="*/ 798914 h 1631981"/>
                  <a:gd name="connsiteX5" fmla="*/ 2539702 w 6179014"/>
                  <a:gd name="connsiteY5" fmla="*/ 597746 h 1631981"/>
                  <a:gd name="connsiteX6" fmla="*/ 3170638 w 6179014"/>
                  <a:gd name="connsiteY6" fmla="*/ 442298 h 1631981"/>
                  <a:gd name="connsiteX7" fmla="*/ 3655270 w 6179014"/>
                  <a:gd name="connsiteY7" fmla="*/ 323426 h 1631981"/>
                  <a:gd name="connsiteX8" fmla="*/ 4578814 w 6179014"/>
                  <a:gd name="connsiteY8" fmla="*/ 131402 h 1631981"/>
                  <a:gd name="connsiteX9" fmla="*/ 5127454 w 6179014"/>
                  <a:gd name="connsiteY9" fmla="*/ 49106 h 1631981"/>
                  <a:gd name="connsiteX10" fmla="*/ 5712670 w 6179014"/>
                  <a:gd name="connsiteY10" fmla="*/ 3386 h 1631981"/>
                  <a:gd name="connsiteX11" fmla="*/ 6169870 w 6179014"/>
                  <a:gd name="connsiteY11" fmla="*/ 3386 h 1631981"/>
                  <a:gd name="connsiteX12" fmla="*/ 6169870 w 6179014"/>
                  <a:gd name="connsiteY12" fmla="*/ 3386 h 1631981"/>
                  <a:gd name="connsiteX13" fmla="*/ 6179014 w 6179014"/>
                  <a:gd name="connsiteY13" fmla="*/ 506306 h 1631981"/>
                  <a:gd name="connsiteX14" fmla="*/ 5474926 w 6179014"/>
                  <a:gd name="connsiteY14" fmla="*/ 542882 h 1631981"/>
                  <a:gd name="connsiteX15" fmla="*/ 4871422 w 6179014"/>
                  <a:gd name="connsiteY15" fmla="*/ 579458 h 1631981"/>
                  <a:gd name="connsiteX16" fmla="*/ 4039318 w 6179014"/>
                  <a:gd name="connsiteY16" fmla="*/ 652610 h 1631981"/>
                  <a:gd name="connsiteX17" fmla="*/ 3362662 w 6179014"/>
                  <a:gd name="connsiteY17" fmla="*/ 725762 h 1631981"/>
                  <a:gd name="connsiteX18" fmla="*/ 3262078 w 6179014"/>
                  <a:gd name="connsiteY18" fmla="*/ 753194 h 1631981"/>
                  <a:gd name="connsiteX19" fmla="*/ 3015190 w 6179014"/>
                  <a:gd name="connsiteY19" fmla="*/ 771482 h 1631981"/>
                  <a:gd name="connsiteX20" fmla="*/ 2987758 w 6179014"/>
                  <a:gd name="connsiteY20" fmla="*/ 789770 h 1631981"/>
                  <a:gd name="connsiteX21" fmla="*/ 2676862 w 6179014"/>
                  <a:gd name="connsiteY21" fmla="*/ 853778 h 1631981"/>
                  <a:gd name="connsiteX22" fmla="*/ 2676862 w 6179014"/>
                  <a:gd name="connsiteY22" fmla="*/ 853778 h 1631981"/>
                  <a:gd name="connsiteX23" fmla="*/ 1625302 w 6179014"/>
                  <a:gd name="connsiteY23" fmla="*/ 1137242 h 1631981"/>
                  <a:gd name="connsiteX24" fmla="*/ 509734 w 6179014"/>
                  <a:gd name="connsiteY24" fmla="*/ 1448138 h 1631981"/>
                  <a:gd name="connsiteX25" fmla="*/ 400006 w 6179014"/>
                  <a:gd name="connsiteY25" fmla="*/ 1503002 h 1631981"/>
                  <a:gd name="connsiteX26" fmla="*/ 372574 w 6179014"/>
                  <a:gd name="connsiteY26" fmla="*/ 1512146 h 1631981"/>
                  <a:gd name="connsiteX27" fmla="*/ 61678 w 6179014"/>
                  <a:gd name="connsiteY27" fmla="*/ 1631018 h 1631981"/>
                  <a:gd name="connsiteX28" fmla="*/ 34246 w 6179014"/>
                  <a:gd name="connsiteY28" fmla="*/ 1539578 h 1631981"/>
                  <a:gd name="connsiteX0" fmla="*/ 34246 w 6179014"/>
                  <a:gd name="connsiteY0" fmla="*/ 1539578 h 1631981"/>
                  <a:gd name="connsiteX1" fmla="*/ 427438 w 6179014"/>
                  <a:gd name="connsiteY1" fmla="*/ 1374986 h 1631981"/>
                  <a:gd name="connsiteX2" fmla="*/ 848062 w 6179014"/>
                  <a:gd name="connsiteY2" fmla="*/ 1201250 h 1631981"/>
                  <a:gd name="connsiteX3" fmla="*/ 1369270 w 6179014"/>
                  <a:gd name="connsiteY3" fmla="*/ 990938 h 1631981"/>
                  <a:gd name="connsiteX4" fmla="*/ 1863046 w 6179014"/>
                  <a:gd name="connsiteY4" fmla="*/ 798914 h 1631981"/>
                  <a:gd name="connsiteX5" fmla="*/ 2539702 w 6179014"/>
                  <a:gd name="connsiteY5" fmla="*/ 597746 h 1631981"/>
                  <a:gd name="connsiteX6" fmla="*/ 3170638 w 6179014"/>
                  <a:gd name="connsiteY6" fmla="*/ 442298 h 1631981"/>
                  <a:gd name="connsiteX7" fmla="*/ 3655270 w 6179014"/>
                  <a:gd name="connsiteY7" fmla="*/ 323426 h 1631981"/>
                  <a:gd name="connsiteX8" fmla="*/ 4578814 w 6179014"/>
                  <a:gd name="connsiteY8" fmla="*/ 131402 h 1631981"/>
                  <a:gd name="connsiteX9" fmla="*/ 5127454 w 6179014"/>
                  <a:gd name="connsiteY9" fmla="*/ 49106 h 1631981"/>
                  <a:gd name="connsiteX10" fmla="*/ 5712670 w 6179014"/>
                  <a:gd name="connsiteY10" fmla="*/ 3386 h 1631981"/>
                  <a:gd name="connsiteX11" fmla="*/ 6169870 w 6179014"/>
                  <a:gd name="connsiteY11" fmla="*/ 3386 h 1631981"/>
                  <a:gd name="connsiteX12" fmla="*/ 6169870 w 6179014"/>
                  <a:gd name="connsiteY12" fmla="*/ 3386 h 1631981"/>
                  <a:gd name="connsiteX13" fmla="*/ 6179014 w 6179014"/>
                  <a:gd name="connsiteY13" fmla="*/ 506306 h 1631981"/>
                  <a:gd name="connsiteX14" fmla="*/ 5474926 w 6179014"/>
                  <a:gd name="connsiteY14" fmla="*/ 542882 h 1631981"/>
                  <a:gd name="connsiteX15" fmla="*/ 4871422 w 6179014"/>
                  <a:gd name="connsiteY15" fmla="*/ 579458 h 1631981"/>
                  <a:gd name="connsiteX16" fmla="*/ 4039318 w 6179014"/>
                  <a:gd name="connsiteY16" fmla="*/ 652610 h 1631981"/>
                  <a:gd name="connsiteX17" fmla="*/ 3262078 w 6179014"/>
                  <a:gd name="connsiteY17" fmla="*/ 753194 h 1631981"/>
                  <a:gd name="connsiteX18" fmla="*/ 3015190 w 6179014"/>
                  <a:gd name="connsiteY18" fmla="*/ 771482 h 1631981"/>
                  <a:gd name="connsiteX19" fmla="*/ 2987758 w 6179014"/>
                  <a:gd name="connsiteY19" fmla="*/ 789770 h 1631981"/>
                  <a:gd name="connsiteX20" fmla="*/ 2676862 w 6179014"/>
                  <a:gd name="connsiteY20" fmla="*/ 853778 h 1631981"/>
                  <a:gd name="connsiteX21" fmla="*/ 2676862 w 6179014"/>
                  <a:gd name="connsiteY21" fmla="*/ 853778 h 1631981"/>
                  <a:gd name="connsiteX22" fmla="*/ 1625302 w 6179014"/>
                  <a:gd name="connsiteY22" fmla="*/ 1137242 h 1631981"/>
                  <a:gd name="connsiteX23" fmla="*/ 509734 w 6179014"/>
                  <a:gd name="connsiteY23" fmla="*/ 1448138 h 1631981"/>
                  <a:gd name="connsiteX24" fmla="*/ 400006 w 6179014"/>
                  <a:gd name="connsiteY24" fmla="*/ 1503002 h 1631981"/>
                  <a:gd name="connsiteX25" fmla="*/ 372574 w 6179014"/>
                  <a:gd name="connsiteY25" fmla="*/ 1512146 h 1631981"/>
                  <a:gd name="connsiteX26" fmla="*/ 61678 w 6179014"/>
                  <a:gd name="connsiteY26" fmla="*/ 1631018 h 1631981"/>
                  <a:gd name="connsiteX27" fmla="*/ 34246 w 6179014"/>
                  <a:gd name="connsiteY27" fmla="*/ 1539578 h 1631981"/>
                  <a:gd name="connsiteX0" fmla="*/ 34246 w 6179014"/>
                  <a:gd name="connsiteY0" fmla="*/ 1539578 h 1631981"/>
                  <a:gd name="connsiteX1" fmla="*/ 427438 w 6179014"/>
                  <a:gd name="connsiteY1" fmla="*/ 1374986 h 1631981"/>
                  <a:gd name="connsiteX2" fmla="*/ 848062 w 6179014"/>
                  <a:gd name="connsiteY2" fmla="*/ 1201250 h 1631981"/>
                  <a:gd name="connsiteX3" fmla="*/ 1369270 w 6179014"/>
                  <a:gd name="connsiteY3" fmla="*/ 990938 h 1631981"/>
                  <a:gd name="connsiteX4" fmla="*/ 1863046 w 6179014"/>
                  <a:gd name="connsiteY4" fmla="*/ 798914 h 1631981"/>
                  <a:gd name="connsiteX5" fmla="*/ 2539702 w 6179014"/>
                  <a:gd name="connsiteY5" fmla="*/ 597746 h 1631981"/>
                  <a:gd name="connsiteX6" fmla="*/ 3170638 w 6179014"/>
                  <a:gd name="connsiteY6" fmla="*/ 442298 h 1631981"/>
                  <a:gd name="connsiteX7" fmla="*/ 3655270 w 6179014"/>
                  <a:gd name="connsiteY7" fmla="*/ 323426 h 1631981"/>
                  <a:gd name="connsiteX8" fmla="*/ 4578814 w 6179014"/>
                  <a:gd name="connsiteY8" fmla="*/ 131402 h 1631981"/>
                  <a:gd name="connsiteX9" fmla="*/ 5127454 w 6179014"/>
                  <a:gd name="connsiteY9" fmla="*/ 49106 h 1631981"/>
                  <a:gd name="connsiteX10" fmla="*/ 5712670 w 6179014"/>
                  <a:gd name="connsiteY10" fmla="*/ 3386 h 1631981"/>
                  <a:gd name="connsiteX11" fmla="*/ 6169870 w 6179014"/>
                  <a:gd name="connsiteY11" fmla="*/ 3386 h 1631981"/>
                  <a:gd name="connsiteX12" fmla="*/ 6169870 w 6179014"/>
                  <a:gd name="connsiteY12" fmla="*/ 3386 h 1631981"/>
                  <a:gd name="connsiteX13" fmla="*/ 6179014 w 6179014"/>
                  <a:gd name="connsiteY13" fmla="*/ 506306 h 1631981"/>
                  <a:gd name="connsiteX14" fmla="*/ 5474926 w 6179014"/>
                  <a:gd name="connsiteY14" fmla="*/ 542882 h 1631981"/>
                  <a:gd name="connsiteX15" fmla="*/ 4871422 w 6179014"/>
                  <a:gd name="connsiteY15" fmla="*/ 579458 h 1631981"/>
                  <a:gd name="connsiteX16" fmla="*/ 4039318 w 6179014"/>
                  <a:gd name="connsiteY16" fmla="*/ 652610 h 1631981"/>
                  <a:gd name="connsiteX17" fmla="*/ 3262078 w 6179014"/>
                  <a:gd name="connsiteY17" fmla="*/ 753194 h 1631981"/>
                  <a:gd name="connsiteX18" fmla="*/ 3015190 w 6179014"/>
                  <a:gd name="connsiteY18" fmla="*/ 771482 h 1631981"/>
                  <a:gd name="connsiteX19" fmla="*/ 2676862 w 6179014"/>
                  <a:gd name="connsiteY19" fmla="*/ 853778 h 1631981"/>
                  <a:gd name="connsiteX20" fmla="*/ 2676862 w 6179014"/>
                  <a:gd name="connsiteY20" fmla="*/ 853778 h 1631981"/>
                  <a:gd name="connsiteX21" fmla="*/ 1625302 w 6179014"/>
                  <a:gd name="connsiteY21" fmla="*/ 1137242 h 1631981"/>
                  <a:gd name="connsiteX22" fmla="*/ 509734 w 6179014"/>
                  <a:gd name="connsiteY22" fmla="*/ 1448138 h 1631981"/>
                  <a:gd name="connsiteX23" fmla="*/ 400006 w 6179014"/>
                  <a:gd name="connsiteY23" fmla="*/ 1503002 h 1631981"/>
                  <a:gd name="connsiteX24" fmla="*/ 372574 w 6179014"/>
                  <a:gd name="connsiteY24" fmla="*/ 1512146 h 1631981"/>
                  <a:gd name="connsiteX25" fmla="*/ 61678 w 6179014"/>
                  <a:gd name="connsiteY25" fmla="*/ 1631018 h 1631981"/>
                  <a:gd name="connsiteX26" fmla="*/ 34246 w 6179014"/>
                  <a:gd name="connsiteY26" fmla="*/ 1539578 h 1631981"/>
                  <a:gd name="connsiteX0" fmla="*/ 34246 w 6179014"/>
                  <a:gd name="connsiteY0" fmla="*/ 1539578 h 1631981"/>
                  <a:gd name="connsiteX1" fmla="*/ 427438 w 6179014"/>
                  <a:gd name="connsiteY1" fmla="*/ 1374986 h 1631981"/>
                  <a:gd name="connsiteX2" fmla="*/ 848062 w 6179014"/>
                  <a:gd name="connsiteY2" fmla="*/ 1201250 h 1631981"/>
                  <a:gd name="connsiteX3" fmla="*/ 1369270 w 6179014"/>
                  <a:gd name="connsiteY3" fmla="*/ 990938 h 1631981"/>
                  <a:gd name="connsiteX4" fmla="*/ 1863046 w 6179014"/>
                  <a:gd name="connsiteY4" fmla="*/ 798914 h 1631981"/>
                  <a:gd name="connsiteX5" fmla="*/ 2539702 w 6179014"/>
                  <a:gd name="connsiteY5" fmla="*/ 597746 h 1631981"/>
                  <a:gd name="connsiteX6" fmla="*/ 3170638 w 6179014"/>
                  <a:gd name="connsiteY6" fmla="*/ 442298 h 1631981"/>
                  <a:gd name="connsiteX7" fmla="*/ 3655270 w 6179014"/>
                  <a:gd name="connsiteY7" fmla="*/ 323426 h 1631981"/>
                  <a:gd name="connsiteX8" fmla="*/ 4578814 w 6179014"/>
                  <a:gd name="connsiteY8" fmla="*/ 131402 h 1631981"/>
                  <a:gd name="connsiteX9" fmla="*/ 5127454 w 6179014"/>
                  <a:gd name="connsiteY9" fmla="*/ 49106 h 1631981"/>
                  <a:gd name="connsiteX10" fmla="*/ 5712670 w 6179014"/>
                  <a:gd name="connsiteY10" fmla="*/ 3386 h 1631981"/>
                  <a:gd name="connsiteX11" fmla="*/ 6169870 w 6179014"/>
                  <a:gd name="connsiteY11" fmla="*/ 3386 h 1631981"/>
                  <a:gd name="connsiteX12" fmla="*/ 6169870 w 6179014"/>
                  <a:gd name="connsiteY12" fmla="*/ 3386 h 1631981"/>
                  <a:gd name="connsiteX13" fmla="*/ 6179014 w 6179014"/>
                  <a:gd name="connsiteY13" fmla="*/ 506306 h 1631981"/>
                  <a:gd name="connsiteX14" fmla="*/ 5474926 w 6179014"/>
                  <a:gd name="connsiteY14" fmla="*/ 542882 h 1631981"/>
                  <a:gd name="connsiteX15" fmla="*/ 4871422 w 6179014"/>
                  <a:gd name="connsiteY15" fmla="*/ 579458 h 1631981"/>
                  <a:gd name="connsiteX16" fmla="*/ 4039318 w 6179014"/>
                  <a:gd name="connsiteY16" fmla="*/ 652610 h 1631981"/>
                  <a:gd name="connsiteX17" fmla="*/ 3262078 w 6179014"/>
                  <a:gd name="connsiteY17" fmla="*/ 753194 h 1631981"/>
                  <a:gd name="connsiteX18" fmla="*/ 2676862 w 6179014"/>
                  <a:gd name="connsiteY18" fmla="*/ 853778 h 1631981"/>
                  <a:gd name="connsiteX19" fmla="*/ 2676862 w 6179014"/>
                  <a:gd name="connsiteY19" fmla="*/ 853778 h 1631981"/>
                  <a:gd name="connsiteX20" fmla="*/ 1625302 w 6179014"/>
                  <a:gd name="connsiteY20" fmla="*/ 1137242 h 1631981"/>
                  <a:gd name="connsiteX21" fmla="*/ 509734 w 6179014"/>
                  <a:gd name="connsiteY21" fmla="*/ 1448138 h 1631981"/>
                  <a:gd name="connsiteX22" fmla="*/ 400006 w 6179014"/>
                  <a:gd name="connsiteY22" fmla="*/ 1503002 h 1631981"/>
                  <a:gd name="connsiteX23" fmla="*/ 372574 w 6179014"/>
                  <a:gd name="connsiteY23" fmla="*/ 1512146 h 1631981"/>
                  <a:gd name="connsiteX24" fmla="*/ 61678 w 6179014"/>
                  <a:gd name="connsiteY24" fmla="*/ 1631018 h 1631981"/>
                  <a:gd name="connsiteX25" fmla="*/ 34246 w 6179014"/>
                  <a:gd name="connsiteY25" fmla="*/ 1539578 h 1631981"/>
                  <a:gd name="connsiteX0" fmla="*/ 34246 w 6179014"/>
                  <a:gd name="connsiteY0" fmla="*/ 1539578 h 1631981"/>
                  <a:gd name="connsiteX1" fmla="*/ 427438 w 6179014"/>
                  <a:gd name="connsiteY1" fmla="*/ 1374986 h 1631981"/>
                  <a:gd name="connsiteX2" fmla="*/ 848062 w 6179014"/>
                  <a:gd name="connsiteY2" fmla="*/ 1201250 h 1631981"/>
                  <a:gd name="connsiteX3" fmla="*/ 1369270 w 6179014"/>
                  <a:gd name="connsiteY3" fmla="*/ 990938 h 1631981"/>
                  <a:gd name="connsiteX4" fmla="*/ 1863046 w 6179014"/>
                  <a:gd name="connsiteY4" fmla="*/ 798914 h 1631981"/>
                  <a:gd name="connsiteX5" fmla="*/ 2539702 w 6179014"/>
                  <a:gd name="connsiteY5" fmla="*/ 597746 h 1631981"/>
                  <a:gd name="connsiteX6" fmla="*/ 3170638 w 6179014"/>
                  <a:gd name="connsiteY6" fmla="*/ 405722 h 1631981"/>
                  <a:gd name="connsiteX7" fmla="*/ 3655270 w 6179014"/>
                  <a:gd name="connsiteY7" fmla="*/ 323426 h 1631981"/>
                  <a:gd name="connsiteX8" fmla="*/ 4578814 w 6179014"/>
                  <a:gd name="connsiteY8" fmla="*/ 131402 h 1631981"/>
                  <a:gd name="connsiteX9" fmla="*/ 5127454 w 6179014"/>
                  <a:gd name="connsiteY9" fmla="*/ 49106 h 1631981"/>
                  <a:gd name="connsiteX10" fmla="*/ 5712670 w 6179014"/>
                  <a:gd name="connsiteY10" fmla="*/ 3386 h 1631981"/>
                  <a:gd name="connsiteX11" fmla="*/ 6169870 w 6179014"/>
                  <a:gd name="connsiteY11" fmla="*/ 3386 h 1631981"/>
                  <a:gd name="connsiteX12" fmla="*/ 6169870 w 6179014"/>
                  <a:gd name="connsiteY12" fmla="*/ 3386 h 1631981"/>
                  <a:gd name="connsiteX13" fmla="*/ 6179014 w 6179014"/>
                  <a:gd name="connsiteY13" fmla="*/ 506306 h 1631981"/>
                  <a:gd name="connsiteX14" fmla="*/ 5474926 w 6179014"/>
                  <a:gd name="connsiteY14" fmla="*/ 542882 h 1631981"/>
                  <a:gd name="connsiteX15" fmla="*/ 4871422 w 6179014"/>
                  <a:gd name="connsiteY15" fmla="*/ 579458 h 1631981"/>
                  <a:gd name="connsiteX16" fmla="*/ 4039318 w 6179014"/>
                  <a:gd name="connsiteY16" fmla="*/ 652610 h 1631981"/>
                  <a:gd name="connsiteX17" fmla="*/ 3262078 w 6179014"/>
                  <a:gd name="connsiteY17" fmla="*/ 753194 h 1631981"/>
                  <a:gd name="connsiteX18" fmla="*/ 2676862 w 6179014"/>
                  <a:gd name="connsiteY18" fmla="*/ 853778 h 1631981"/>
                  <a:gd name="connsiteX19" fmla="*/ 2676862 w 6179014"/>
                  <a:gd name="connsiteY19" fmla="*/ 853778 h 1631981"/>
                  <a:gd name="connsiteX20" fmla="*/ 1625302 w 6179014"/>
                  <a:gd name="connsiteY20" fmla="*/ 1137242 h 1631981"/>
                  <a:gd name="connsiteX21" fmla="*/ 509734 w 6179014"/>
                  <a:gd name="connsiteY21" fmla="*/ 1448138 h 1631981"/>
                  <a:gd name="connsiteX22" fmla="*/ 400006 w 6179014"/>
                  <a:gd name="connsiteY22" fmla="*/ 1503002 h 1631981"/>
                  <a:gd name="connsiteX23" fmla="*/ 372574 w 6179014"/>
                  <a:gd name="connsiteY23" fmla="*/ 1512146 h 1631981"/>
                  <a:gd name="connsiteX24" fmla="*/ 61678 w 6179014"/>
                  <a:gd name="connsiteY24" fmla="*/ 1631018 h 1631981"/>
                  <a:gd name="connsiteX25" fmla="*/ 34246 w 6179014"/>
                  <a:gd name="connsiteY25" fmla="*/ 1539578 h 1631981"/>
                  <a:gd name="connsiteX0" fmla="*/ 34246 w 6179014"/>
                  <a:gd name="connsiteY0" fmla="*/ 1539578 h 1631981"/>
                  <a:gd name="connsiteX1" fmla="*/ 427438 w 6179014"/>
                  <a:gd name="connsiteY1" fmla="*/ 1374986 h 1631981"/>
                  <a:gd name="connsiteX2" fmla="*/ 848062 w 6179014"/>
                  <a:gd name="connsiteY2" fmla="*/ 1201250 h 1631981"/>
                  <a:gd name="connsiteX3" fmla="*/ 1369270 w 6179014"/>
                  <a:gd name="connsiteY3" fmla="*/ 990938 h 1631981"/>
                  <a:gd name="connsiteX4" fmla="*/ 1863046 w 6179014"/>
                  <a:gd name="connsiteY4" fmla="*/ 798914 h 1631981"/>
                  <a:gd name="connsiteX5" fmla="*/ 2539702 w 6179014"/>
                  <a:gd name="connsiteY5" fmla="*/ 597746 h 1631981"/>
                  <a:gd name="connsiteX6" fmla="*/ 3170638 w 6179014"/>
                  <a:gd name="connsiteY6" fmla="*/ 405722 h 1631981"/>
                  <a:gd name="connsiteX7" fmla="*/ 3719278 w 6179014"/>
                  <a:gd name="connsiteY7" fmla="*/ 295994 h 1631981"/>
                  <a:gd name="connsiteX8" fmla="*/ 4578814 w 6179014"/>
                  <a:gd name="connsiteY8" fmla="*/ 131402 h 1631981"/>
                  <a:gd name="connsiteX9" fmla="*/ 5127454 w 6179014"/>
                  <a:gd name="connsiteY9" fmla="*/ 49106 h 1631981"/>
                  <a:gd name="connsiteX10" fmla="*/ 5712670 w 6179014"/>
                  <a:gd name="connsiteY10" fmla="*/ 3386 h 1631981"/>
                  <a:gd name="connsiteX11" fmla="*/ 6169870 w 6179014"/>
                  <a:gd name="connsiteY11" fmla="*/ 3386 h 1631981"/>
                  <a:gd name="connsiteX12" fmla="*/ 6169870 w 6179014"/>
                  <a:gd name="connsiteY12" fmla="*/ 3386 h 1631981"/>
                  <a:gd name="connsiteX13" fmla="*/ 6179014 w 6179014"/>
                  <a:gd name="connsiteY13" fmla="*/ 506306 h 1631981"/>
                  <a:gd name="connsiteX14" fmla="*/ 5474926 w 6179014"/>
                  <a:gd name="connsiteY14" fmla="*/ 542882 h 1631981"/>
                  <a:gd name="connsiteX15" fmla="*/ 4871422 w 6179014"/>
                  <a:gd name="connsiteY15" fmla="*/ 579458 h 1631981"/>
                  <a:gd name="connsiteX16" fmla="*/ 4039318 w 6179014"/>
                  <a:gd name="connsiteY16" fmla="*/ 652610 h 1631981"/>
                  <a:gd name="connsiteX17" fmla="*/ 3262078 w 6179014"/>
                  <a:gd name="connsiteY17" fmla="*/ 753194 h 1631981"/>
                  <a:gd name="connsiteX18" fmla="*/ 2676862 w 6179014"/>
                  <a:gd name="connsiteY18" fmla="*/ 853778 h 1631981"/>
                  <a:gd name="connsiteX19" fmla="*/ 2676862 w 6179014"/>
                  <a:gd name="connsiteY19" fmla="*/ 853778 h 1631981"/>
                  <a:gd name="connsiteX20" fmla="*/ 1625302 w 6179014"/>
                  <a:gd name="connsiteY20" fmla="*/ 1137242 h 1631981"/>
                  <a:gd name="connsiteX21" fmla="*/ 509734 w 6179014"/>
                  <a:gd name="connsiteY21" fmla="*/ 1448138 h 1631981"/>
                  <a:gd name="connsiteX22" fmla="*/ 400006 w 6179014"/>
                  <a:gd name="connsiteY22" fmla="*/ 1503002 h 1631981"/>
                  <a:gd name="connsiteX23" fmla="*/ 372574 w 6179014"/>
                  <a:gd name="connsiteY23" fmla="*/ 1512146 h 1631981"/>
                  <a:gd name="connsiteX24" fmla="*/ 61678 w 6179014"/>
                  <a:gd name="connsiteY24" fmla="*/ 1631018 h 1631981"/>
                  <a:gd name="connsiteX25" fmla="*/ 34246 w 6179014"/>
                  <a:gd name="connsiteY25" fmla="*/ 1539578 h 1631981"/>
                  <a:gd name="connsiteX0" fmla="*/ 34246 w 6179014"/>
                  <a:gd name="connsiteY0" fmla="*/ 1539578 h 1631981"/>
                  <a:gd name="connsiteX1" fmla="*/ 427438 w 6179014"/>
                  <a:gd name="connsiteY1" fmla="*/ 1374986 h 1631981"/>
                  <a:gd name="connsiteX2" fmla="*/ 848062 w 6179014"/>
                  <a:gd name="connsiteY2" fmla="*/ 1201250 h 1631981"/>
                  <a:gd name="connsiteX3" fmla="*/ 1369270 w 6179014"/>
                  <a:gd name="connsiteY3" fmla="*/ 990938 h 1631981"/>
                  <a:gd name="connsiteX4" fmla="*/ 1863046 w 6179014"/>
                  <a:gd name="connsiteY4" fmla="*/ 798914 h 1631981"/>
                  <a:gd name="connsiteX5" fmla="*/ 2539702 w 6179014"/>
                  <a:gd name="connsiteY5" fmla="*/ 597746 h 1631981"/>
                  <a:gd name="connsiteX6" fmla="*/ 3170638 w 6179014"/>
                  <a:gd name="connsiteY6" fmla="*/ 405722 h 1631981"/>
                  <a:gd name="connsiteX7" fmla="*/ 3810718 w 6179014"/>
                  <a:gd name="connsiteY7" fmla="*/ 259418 h 1631981"/>
                  <a:gd name="connsiteX8" fmla="*/ 4578814 w 6179014"/>
                  <a:gd name="connsiteY8" fmla="*/ 131402 h 1631981"/>
                  <a:gd name="connsiteX9" fmla="*/ 5127454 w 6179014"/>
                  <a:gd name="connsiteY9" fmla="*/ 49106 h 1631981"/>
                  <a:gd name="connsiteX10" fmla="*/ 5712670 w 6179014"/>
                  <a:gd name="connsiteY10" fmla="*/ 3386 h 1631981"/>
                  <a:gd name="connsiteX11" fmla="*/ 6169870 w 6179014"/>
                  <a:gd name="connsiteY11" fmla="*/ 3386 h 1631981"/>
                  <a:gd name="connsiteX12" fmla="*/ 6169870 w 6179014"/>
                  <a:gd name="connsiteY12" fmla="*/ 3386 h 1631981"/>
                  <a:gd name="connsiteX13" fmla="*/ 6179014 w 6179014"/>
                  <a:gd name="connsiteY13" fmla="*/ 506306 h 1631981"/>
                  <a:gd name="connsiteX14" fmla="*/ 5474926 w 6179014"/>
                  <a:gd name="connsiteY14" fmla="*/ 542882 h 1631981"/>
                  <a:gd name="connsiteX15" fmla="*/ 4871422 w 6179014"/>
                  <a:gd name="connsiteY15" fmla="*/ 579458 h 1631981"/>
                  <a:gd name="connsiteX16" fmla="*/ 4039318 w 6179014"/>
                  <a:gd name="connsiteY16" fmla="*/ 652610 h 1631981"/>
                  <a:gd name="connsiteX17" fmla="*/ 3262078 w 6179014"/>
                  <a:gd name="connsiteY17" fmla="*/ 753194 h 1631981"/>
                  <a:gd name="connsiteX18" fmla="*/ 2676862 w 6179014"/>
                  <a:gd name="connsiteY18" fmla="*/ 853778 h 1631981"/>
                  <a:gd name="connsiteX19" fmla="*/ 2676862 w 6179014"/>
                  <a:gd name="connsiteY19" fmla="*/ 853778 h 1631981"/>
                  <a:gd name="connsiteX20" fmla="*/ 1625302 w 6179014"/>
                  <a:gd name="connsiteY20" fmla="*/ 1137242 h 1631981"/>
                  <a:gd name="connsiteX21" fmla="*/ 509734 w 6179014"/>
                  <a:gd name="connsiteY21" fmla="*/ 1448138 h 1631981"/>
                  <a:gd name="connsiteX22" fmla="*/ 400006 w 6179014"/>
                  <a:gd name="connsiteY22" fmla="*/ 1503002 h 1631981"/>
                  <a:gd name="connsiteX23" fmla="*/ 372574 w 6179014"/>
                  <a:gd name="connsiteY23" fmla="*/ 1512146 h 1631981"/>
                  <a:gd name="connsiteX24" fmla="*/ 61678 w 6179014"/>
                  <a:gd name="connsiteY24" fmla="*/ 1631018 h 1631981"/>
                  <a:gd name="connsiteX25" fmla="*/ 34246 w 6179014"/>
                  <a:gd name="connsiteY25" fmla="*/ 1539578 h 1631981"/>
                  <a:gd name="connsiteX0" fmla="*/ 34246 w 6179014"/>
                  <a:gd name="connsiteY0" fmla="*/ 1539578 h 1631981"/>
                  <a:gd name="connsiteX1" fmla="*/ 427438 w 6179014"/>
                  <a:gd name="connsiteY1" fmla="*/ 1374986 h 1631981"/>
                  <a:gd name="connsiteX2" fmla="*/ 848062 w 6179014"/>
                  <a:gd name="connsiteY2" fmla="*/ 1201250 h 1631981"/>
                  <a:gd name="connsiteX3" fmla="*/ 1369270 w 6179014"/>
                  <a:gd name="connsiteY3" fmla="*/ 990938 h 1631981"/>
                  <a:gd name="connsiteX4" fmla="*/ 1863046 w 6179014"/>
                  <a:gd name="connsiteY4" fmla="*/ 798914 h 1631981"/>
                  <a:gd name="connsiteX5" fmla="*/ 2539702 w 6179014"/>
                  <a:gd name="connsiteY5" fmla="*/ 597746 h 1631981"/>
                  <a:gd name="connsiteX6" fmla="*/ 3170638 w 6179014"/>
                  <a:gd name="connsiteY6" fmla="*/ 405722 h 1631981"/>
                  <a:gd name="connsiteX7" fmla="*/ 3810718 w 6179014"/>
                  <a:gd name="connsiteY7" fmla="*/ 259418 h 1631981"/>
                  <a:gd name="connsiteX8" fmla="*/ 4578814 w 6179014"/>
                  <a:gd name="connsiteY8" fmla="*/ 131402 h 1631981"/>
                  <a:gd name="connsiteX9" fmla="*/ 5127454 w 6179014"/>
                  <a:gd name="connsiteY9" fmla="*/ 49106 h 1631981"/>
                  <a:gd name="connsiteX10" fmla="*/ 5712670 w 6179014"/>
                  <a:gd name="connsiteY10" fmla="*/ 3386 h 1631981"/>
                  <a:gd name="connsiteX11" fmla="*/ 6169870 w 6179014"/>
                  <a:gd name="connsiteY11" fmla="*/ 3386 h 1631981"/>
                  <a:gd name="connsiteX12" fmla="*/ 6169870 w 6179014"/>
                  <a:gd name="connsiteY12" fmla="*/ 3386 h 1631981"/>
                  <a:gd name="connsiteX13" fmla="*/ 6179014 w 6179014"/>
                  <a:gd name="connsiteY13" fmla="*/ 506306 h 1631981"/>
                  <a:gd name="connsiteX14" fmla="*/ 5474926 w 6179014"/>
                  <a:gd name="connsiteY14" fmla="*/ 542882 h 1631981"/>
                  <a:gd name="connsiteX15" fmla="*/ 4871422 w 6179014"/>
                  <a:gd name="connsiteY15" fmla="*/ 579458 h 1631981"/>
                  <a:gd name="connsiteX16" fmla="*/ 4039318 w 6179014"/>
                  <a:gd name="connsiteY16" fmla="*/ 652610 h 1631981"/>
                  <a:gd name="connsiteX17" fmla="*/ 3262078 w 6179014"/>
                  <a:gd name="connsiteY17" fmla="*/ 753194 h 1631981"/>
                  <a:gd name="connsiteX18" fmla="*/ 2676862 w 6179014"/>
                  <a:gd name="connsiteY18" fmla="*/ 853778 h 1631981"/>
                  <a:gd name="connsiteX19" fmla="*/ 2676862 w 6179014"/>
                  <a:gd name="connsiteY19" fmla="*/ 853778 h 1631981"/>
                  <a:gd name="connsiteX20" fmla="*/ 1625302 w 6179014"/>
                  <a:gd name="connsiteY20" fmla="*/ 1137242 h 1631981"/>
                  <a:gd name="connsiteX21" fmla="*/ 509734 w 6179014"/>
                  <a:gd name="connsiteY21" fmla="*/ 1448138 h 1631981"/>
                  <a:gd name="connsiteX22" fmla="*/ 400006 w 6179014"/>
                  <a:gd name="connsiteY22" fmla="*/ 1503002 h 1631981"/>
                  <a:gd name="connsiteX23" fmla="*/ 372574 w 6179014"/>
                  <a:gd name="connsiteY23" fmla="*/ 1512146 h 1631981"/>
                  <a:gd name="connsiteX24" fmla="*/ 61678 w 6179014"/>
                  <a:gd name="connsiteY24" fmla="*/ 1631018 h 1631981"/>
                  <a:gd name="connsiteX25" fmla="*/ 34246 w 6179014"/>
                  <a:gd name="connsiteY25" fmla="*/ 1539578 h 1631981"/>
                  <a:gd name="connsiteX0" fmla="*/ 34246 w 6179014"/>
                  <a:gd name="connsiteY0" fmla="*/ 1539578 h 1631981"/>
                  <a:gd name="connsiteX1" fmla="*/ 427438 w 6179014"/>
                  <a:gd name="connsiteY1" fmla="*/ 1374986 h 1631981"/>
                  <a:gd name="connsiteX2" fmla="*/ 848062 w 6179014"/>
                  <a:gd name="connsiteY2" fmla="*/ 1201250 h 1631981"/>
                  <a:gd name="connsiteX3" fmla="*/ 1369270 w 6179014"/>
                  <a:gd name="connsiteY3" fmla="*/ 990938 h 1631981"/>
                  <a:gd name="connsiteX4" fmla="*/ 1863046 w 6179014"/>
                  <a:gd name="connsiteY4" fmla="*/ 798914 h 1631981"/>
                  <a:gd name="connsiteX5" fmla="*/ 2521414 w 6179014"/>
                  <a:gd name="connsiteY5" fmla="*/ 579458 h 1631981"/>
                  <a:gd name="connsiteX6" fmla="*/ 3170638 w 6179014"/>
                  <a:gd name="connsiteY6" fmla="*/ 405722 h 1631981"/>
                  <a:gd name="connsiteX7" fmla="*/ 3810718 w 6179014"/>
                  <a:gd name="connsiteY7" fmla="*/ 259418 h 1631981"/>
                  <a:gd name="connsiteX8" fmla="*/ 4578814 w 6179014"/>
                  <a:gd name="connsiteY8" fmla="*/ 131402 h 1631981"/>
                  <a:gd name="connsiteX9" fmla="*/ 5127454 w 6179014"/>
                  <a:gd name="connsiteY9" fmla="*/ 49106 h 1631981"/>
                  <a:gd name="connsiteX10" fmla="*/ 5712670 w 6179014"/>
                  <a:gd name="connsiteY10" fmla="*/ 3386 h 1631981"/>
                  <a:gd name="connsiteX11" fmla="*/ 6169870 w 6179014"/>
                  <a:gd name="connsiteY11" fmla="*/ 3386 h 1631981"/>
                  <a:gd name="connsiteX12" fmla="*/ 6169870 w 6179014"/>
                  <a:gd name="connsiteY12" fmla="*/ 3386 h 1631981"/>
                  <a:gd name="connsiteX13" fmla="*/ 6179014 w 6179014"/>
                  <a:gd name="connsiteY13" fmla="*/ 506306 h 1631981"/>
                  <a:gd name="connsiteX14" fmla="*/ 5474926 w 6179014"/>
                  <a:gd name="connsiteY14" fmla="*/ 542882 h 1631981"/>
                  <a:gd name="connsiteX15" fmla="*/ 4871422 w 6179014"/>
                  <a:gd name="connsiteY15" fmla="*/ 579458 h 1631981"/>
                  <a:gd name="connsiteX16" fmla="*/ 4039318 w 6179014"/>
                  <a:gd name="connsiteY16" fmla="*/ 652610 h 1631981"/>
                  <a:gd name="connsiteX17" fmla="*/ 3262078 w 6179014"/>
                  <a:gd name="connsiteY17" fmla="*/ 753194 h 1631981"/>
                  <a:gd name="connsiteX18" fmla="*/ 2676862 w 6179014"/>
                  <a:gd name="connsiteY18" fmla="*/ 853778 h 1631981"/>
                  <a:gd name="connsiteX19" fmla="*/ 2676862 w 6179014"/>
                  <a:gd name="connsiteY19" fmla="*/ 853778 h 1631981"/>
                  <a:gd name="connsiteX20" fmla="*/ 1625302 w 6179014"/>
                  <a:gd name="connsiteY20" fmla="*/ 1137242 h 1631981"/>
                  <a:gd name="connsiteX21" fmla="*/ 509734 w 6179014"/>
                  <a:gd name="connsiteY21" fmla="*/ 1448138 h 1631981"/>
                  <a:gd name="connsiteX22" fmla="*/ 400006 w 6179014"/>
                  <a:gd name="connsiteY22" fmla="*/ 1503002 h 1631981"/>
                  <a:gd name="connsiteX23" fmla="*/ 372574 w 6179014"/>
                  <a:gd name="connsiteY23" fmla="*/ 1512146 h 1631981"/>
                  <a:gd name="connsiteX24" fmla="*/ 61678 w 6179014"/>
                  <a:gd name="connsiteY24" fmla="*/ 1631018 h 1631981"/>
                  <a:gd name="connsiteX25" fmla="*/ 34246 w 6179014"/>
                  <a:gd name="connsiteY25" fmla="*/ 1539578 h 1631981"/>
                  <a:gd name="connsiteX0" fmla="*/ 34246 w 6179014"/>
                  <a:gd name="connsiteY0" fmla="*/ 1539578 h 1631981"/>
                  <a:gd name="connsiteX1" fmla="*/ 427438 w 6179014"/>
                  <a:gd name="connsiteY1" fmla="*/ 1374986 h 1631981"/>
                  <a:gd name="connsiteX2" fmla="*/ 848062 w 6179014"/>
                  <a:gd name="connsiteY2" fmla="*/ 1201250 h 1631981"/>
                  <a:gd name="connsiteX3" fmla="*/ 1369270 w 6179014"/>
                  <a:gd name="connsiteY3" fmla="*/ 990938 h 1631981"/>
                  <a:gd name="connsiteX4" fmla="*/ 1863046 w 6179014"/>
                  <a:gd name="connsiteY4" fmla="*/ 798914 h 1631981"/>
                  <a:gd name="connsiteX5" fmla="*/ 2521414 w 6179014"/>
                  <a:gd name="connsiteY5" fmla="*/ 579458 h 1631981"/>
                  <a:gd name="connsiteX6" fmla="*/ 3170638 w 6179014"/>
                  <a:gd name="connsiteY6" fmla="*/ 405722 h 1631981"/>
                  <a:gd name="connsiteX7" fmla="*/ 3810718 w 6179014"/>
                  <a:gd name="connsiteY7" fmla="*/ 259418 h 1631981"/>
                  <a:gd name="connsiteX8" fmla="*/ 4533094 w 6179014"/>
                  <a:gd name="connsiteY8" fmla="*/ 113114 h 1631981"/>
                  <a:gd name="connsiteX9" fmla="*/ 5127454 w 6179014"/>
                  <a:gd name="connsiteY9" fmla="*/ 49106 h 1631981"/>
                  <a:gd name="connsiteX10" fmla="*/ 5712670 w 6179014"/>
                  <a:gd name="connsiteY10" fmla="*/ 3386 h 1631981"/>
                  <a:gd name="connsiteX11" fmla="*/ 6169870 w 6179014"/>
                  <a:gd name="connsiteY11" fmla="*/ 3386 h 1631981"/>
                  <a:gd name="connsiteX12" fmla="*/ 6169870 w 6179014"/>
                  <a:gd name="connsiteY12" fmla="*/ 3386 h 1631981"/>
                  <a:gd name="connsiteX13" fmla="*/ 6179014 w 6179014"/>
                  <a:gd name="connsiteY13" fmla="*/ 506306 h 1631981"/>
                  <a:gd name="connsiteX14" fmla="*/ 5474926 w 6179014"/>
                  <a:gd name="connsiteY14" fmla="*/ 542882 h 1631981"/>
                  <a:gd name="connsiteX15" fmla="*/ 4871422 w 6179014"/>
                  <a:gd name="connsiteY15" fmla="*/ 579458 h 1631981"/>
                  <a:gd name="connsiteX16" fmla="*/ 4039318 w 6179014"/>
                  <a:gd name="connsiteY16" fmla="*/ 652610 h 1631981"/>
                  <a:gd name="connsiteX17" fmla="*/ 3262078 w 6179014"/>
                  <a:gd name="connsiteY17" fmla="*/ 753194 h 1631981"/>
                  <a:gd name="connsiteX18" fmla="*/ 2676862 w 6179014"/>
                  <a:gd name="connsiteY18" fmla="*/ 853778 h 1631981"/>
                  <a:gd name="connsiteX19" fmla="*/ 2676862 w 6179014"/>
                  <a:gd name="connsiteY19" fmla="*/ 853778 h 1631981"/>
                  <a:gd name="connsiteX20" fmla="*/ 1625302 w 6179014"/>
                  <a:gd name="connsiteY20" fmla="*/ 1137242 h 1631981"/>
                  <a:gd name="connsiteX21" fmla="*/ 509734 w 6179014"/>
                  <a:gd name="connsiteY21" fmla="*/ 1448138 h 1631981"/>
                  <a:gd name="connsiteX22" fmla="*/ 400006 w 6179014"/>
                  <a:gd name="connsiteY22" fmla="*/ 1503002 h 1631981"/>
                  <a:gd name="connsiteX23" fmla="*/ 372574 w 6179014"/>
                  <a:gd name="connsiteY23" fmla="*/ 1512146 h 1631981"/>
                  <a:gd name="connsiteX24" fmla="*/ 61678 w 6179014"/>
                  <a:gd name="connsiteY24" fmla="*/ 1631018 h 1631981"/>
                  <a:gd name="connsiteX25" fmla="*/ 34246 w 6179014"/>
                  <a:gd name="connsiteY25" fmla="*/ 1539578 h 1631981"/>
                  <a:gd name="connsiteX0" fmla="*/ 34246 w 6179014"/>
                  <a:gd name="connsiteY0" fmla="*/ 1539578 h 1631981"/>
                  <a:gd name="connsiteX1" fmla="*/ 427438 w 6179014"/>
                  <a:gd name="connsiteY1" fmla="*/ 1374986 h 1631981"/>
                  <a:gd name="connsiteX2" fmla="*/ 848062 w 6179014"/>
                  <a:gd name="connsiteY2" fmla="*/ 1201250 h 1631981"/>
                  <a:gd name="connsiteX3" fmla="*/ 1369270 w 6179014"/>
                  <a:gd name="connsiteY3" fmla="*/ 990938 h 1631981"/>
                  <a:gd name="connsiteX4" fmla="*/ 1863046 w 6179014"/>
                  <a:gd name="connsiteY4" fmla="*/ 798914 h 1631981"/>
                  <a:gd name="connsiteX5" fmla="*/ 2521414 w 6179014"/>
                  <a:gd name="connsiteY5" fmla="*/ 579458 h 1631981"/>
                  <a:gd name="connsiteX6" fmla="*/ 3170638 w 6179014"/>
                  <a:gd name="connsiteY6" fmla="*/ 405722 h 1631981"/>
                  <a:gd name="connsiteX7" fmla="*/ 3810718 w 6179014"/>
                  <a:gd name="connsiteY7" fmla="*/ 259418 h 1631981"/>
                  <a:gd name="connsiteX8" fmla="*/ 4533094 w 6179014"/>
                  <a:gd name="connsiteY8" fmla="*/ 131402 h 1631981"/>
                  <a:gd name="connsiteX9" fmla="*/ 5127454 w 6179014"/>
                  <a:gd name="connsiteY9" fmla="*/ 49106 h 1631981"/>
                  <a:gd name="connsiteX10" fmla="*/ 5712670 w 6179014"/>
                  <a:gd name="connsiteY10" fmla="*/ 3386 h 1631981"/>
                  <a:gd name="connsiteX11" fmla="*/ 6169870 w 6179014"/>
                  <a:gd name="connsiteY11" fmla="*/ 3386 h 1631981"/>
                  <a:gd name="connsiteX12" fmla="*/ 6169870 w 6179014"/>
                  <a:gd name="connsiteY12" fmla="*/ 3386 h 1631981"/>
                  <a:gd name="connsiteX13" fmla="*/ 6179014 w 6179014"/>
                  <a:gd name="connsiteY13" fmla="*/ 506306 h 1631981"/>
                  <a:gd name="connsiteX14" fmla="*/ 5474926 w 6179014"/>
                  <a:gd name="connsiteY14" fmla="*/ 542882 h 1631981"/>
                  <a:gd name="connsiteX15" fmla="*/ 4871422 w 6179014"/>
                  <a:gd name="connsiteY15" fmla="*/ 579458 h 1631981"/>
                  <a:gd name="connsiteX16" fmla="*/ 4039318 w 6179014"/>
                  <a:gd name="connsiteY16" fmla="*/ 652610 h 1631981"/>
                  <a:gd name="connsiteX17" fmla="*/ 3262078 w 6179014"/>
                  <a:gd name="connsiteY17" fmla="*/ 753194 h 1631981"/>
                  <a:gd name="connsiteX18" fmla="*/ 2676862 w 6179014"/>
                  <a:gd name="connsiteY18" fmla="*/ 853778 h 1631981"/>
                  <a:gd name="connsiteX19" fmla="*/ 2676862 w 6179014"/>
                  <a:gd name="connsiteY19" fmla="*/ 853778 h 1631981"/>
                  <a:gd name="connsiteX20" fmla="*/ 1625302 w 6179014"/>
                  <a:gd name="connsiteY20" fmla="*/ 1137242 h 1631981"/>
                  <a:gd name="connsiteX21" fmla="*/ 509734 w 6179014"/>
                  <a:gd name="connsiteY21" fmla="*/ 1448138 h 1631981"/>
                  <a:gd name="connsiteX22" fmla="*/ 400006 w 6179014"/>
                  <a:gd name="connsiteY22" fmla="*/ 1503002 h 1631981"/>
                  <a:gd name="connsiteX23" fmla="*/ 372574 w 6179014"/>
                  <a:gd name="connsiteY23" fmla="*/ 1512146 h 1631981"/>
                  <a:gd name="connsiteX24" fmla="*/ 61678 w 6179014"/>
                  <a:gd name="connsiteY24" fmla="*/ 1631018 h 1631981"/>
                  <a:gd name="connsiteX25" fmla="*/ 34246 w 6179014"/>
                  <a:gd name="connsiteY25" fmla="*/ 1539578 h 1631981"/>
                  <a:gd name="connsiteX0" fmla="*/ 34246 w 6179014"/>
                  <a:gd name="connsiteY0" fmla="*/ 1539578 h 1631981"/>
                  <a:gd name="connsiteX1" fmla="*/ 427438 w 6179014"/>
                  <a:gd name="connsiteY1" fmla="*/ 1374986 h 1631981"/>
                  <a:gd name="connsiteX2" fmla="*/ 848062 w 6179014"/>
                  <a:gd name="connsiteY2" fmla="*/ 1201250 h 1631981"/>
                  <a:gd name="connsiteX3" fmla="*/ 1369270 w 6179014"/>
                  <a:gd name="connsiteY3" fmla="*/ 990938 h 1631981"/>
                  <a:gd name="connsiteX4" fmla="*/ 1863046 w 6179014"/>
                  <a:gd name="connsiteY4" fmla="*/ 798914 h 1631981"/>
                  <a:gd name="connsiteX5" fmla="*/ 2521414 w 6179014"/>
                  <a:gd name="connsiteY5" fmla="*/ 579458 h 1631981"/>
                  <a:gd name="connsiteX6" fmla="*/ 3170638 w 6179014"/>
                  <a:gd name="connsiteY6" fmla="*/ 405722 h 1631981"/>
                  <a:gd name="connsiteX7" fmla="*/ 3810718 w 6179014"/>
                  <a:gd name="connsiteY7" fmla="*/ 259418 h 1631981"/>
                  <a:gd name="connsiteX8" fmla="*/ 4533094 w 6179014"/>
                  <a:gd name="connsiteY8" fmla="*/ 131402 h 1631981"/>
                  <a:gd name="connsiteX9" fmla="*/ 5127454 w 6179014"/>
                  <a:gd name="connsiteY9" fmla="*/ 49106 h 1631981"/>
                  <a:gd name="connsiteX10" fmla="*/ 5712670 w 6179014"/>
                  <a:gd name="connsiteY10" fmla="*/ 3386 h 1631981"/>
                  <a:gd name="connsiteX11" fmla="*/ 6169870 w 6179014"/>
                  <a:gd name="connsiteY11" fmla="*/ 3386 h 1631981"/>
                  <a:gd name="connsiteX12" fmla="*/ 6169870 w 6179014"/>
                  <a:gd name="connsiteY12" fmla="*/ 3386 h 1631981"/>
                  <a:gd name="connsiteX13" fmla="*/ 6179014 w 6179014"/>
                  <a:gd name="connsiteY13" fmla="*/ 506306 h 1631981"/>
                  <a:gd name="connsiteX14" fmla="*/ 5474926 w 6179014"/>
                  <a:gd name="connsiteY14" fmla="*/ 542882 h 1631981"/>
                  <a:gd name="connsiteX15" fmla="*/ 4871422 w 6179014"/>
                  <a:gd name="connsiteY15" fmla="*/ 579458 h 1631981"/>
                  <a:gd name="connsiteX16" fmla="*/ 4039318 w 6179014"/>
                  <a:gd name="connsiteY16" fmla="*/ 652610 h 1631981"/>
                  <a:gd name="connsiteX17" fmla="*/ 3262078 w 6179014"/>
                  <a:gd name="connsiteY17" fmla="*/ 753194 h 1631981"/>
                  <a:gd name="connsiteX18" fmla="*/ 2676862 w 6179014"/>
                  <a:gd name="connsiteY18" fmla="*/ 853778 h 1631981"/>
                  <a:gd name="connsiteX19" fmla="*/ 2676862 w 6179014"/>
                  <a:gd name="connsiteY19" fmla="*/ 853778 h 1631981"/>
                  <a:gd name="connsiteX20" fmla="*/ 1625302 w 6179014"/>
                  <a:gd name="connsiteY20" fmla="*/ 1137242 h 1631981"/>
                  <a:gd name="connsiteX21" fmla="*/ 509734 w 6179014"/>
                  <a:gd name="connsiteY21" fmla="*/ 1448138 h 1631981"/>
                  <a:gd name="connsiteX22" fmla="*/ 400006 w 6179014"/>
                  <a:gd name="connsiteY22" fmla="*/ 1503002 h 1631981"/>
                  <a:gd name="connsiteX23" fmla="*/ 372574 w 6179014"/>
                  <a:gd name="connsiteY23" fmla="*/ 1512146 h 1631981"/>
                  <a:gd name="connsiteX24" fmla="*/ 61678 w 6179014"/>
                  <a:gd name="connsiteY24" fmla="*/ 1631018 h 1631981"/>
                  <a:gd name="connsiteX25" fmla="*/ 34246 w 6179014"/>
                  <a:gd name="connsiteY25" fmla="*/ 1539578 h 1631981"/>
                  <a:gd name="connsiteX0" fmla="*/ 34246 w 6179014"/>
                  <a:gd name="connsiteY0" fmla="*/ 1539578 h 1631981"/>
                  <a:gd name="connsiteX1" fmla="*/ 427438 w 6179014"/>
                  <a:gd name="connsiteY1" fmla="*/ 1374986 h 1631981"/>
                  <a:gd name="connsiteX2" fmla="*/ 848062 w 6179014"/>
                  <a:gd name="connsiteY2" fmla="*/ 1201250 h 1631981"/>
                  <a:gd name="connsiteX3" fmla="*/ 1369270 w 6179014"/>
                  <a:gd name="connsiteY3" fmla="*/ 990938 h 1631981"/>
                  <a:gd name="connsiteX4" fmla="*/ 1863046 w 6179014"/>
                  <a:gd name="connsiteY4" fmla="*/ 798914 h 1631981"/>
                  <a:gd name="connsiteX5" fmla="*/ 2521414 w 6179014"/>
                  <a:gd name="connsiteY5" fmla="*/ 579458 h 1631981"/>
                  <a:gd name="connsiteX6" fmla="*/ 3170638 w 6179014"/>
                  <a:gd name="connsiteY6" fmla="*/ 405722 h 1631981"/>
                  <a:gd name="connsiteX7" fmla="*/ 3810718 w 6179014"/>
                  <a:gd name="connsiteY7" fmla="*/ 259418 h 1631981"/>
                  <a:gd name="connsiteX8" fmla="*/ 4533094 w 6179014"/>
                  <a:gd name="connsiteY8" fmla="*/ 131402 h 1631981"/>
                  <a:gd name="connsiteX9" fmla="*/ 5127454 w 6179014"/>
                  <a:gd name="connsiteY9" fmla="*/ 49106 h 1631981"/>
                  <a:gd name="connsiteX10" fmla="*/ 5712670 w 6179014"/>
                  <a:gd name="connsiteY10" fmla="*/ 3386 h 1631981"/>
                  <a:gd name="connsiteX11" fmla="*/ 6169870 w 6179014"/>
                  <a:gd name="connsiteY11" fmla="*/ 3386 h 1631981"/>
                  <a:gd name="connsiteX12" fmla="*/ 6169870 w 6179014"/>
                  <a:gd name="connsiteY12" fmla="*/ 3386 h 1631981"/>
                  <a:gd name="connsiteX13" fmla="*/ 6179014 w 6179014"/>
                  <a:gd name="connsiteY13" fmla="*/ 506306 h 1631981"/>
                  <a:gd name="connsiteX14" fmla="*/ 5474926 w 6179014"/>
                  <a:gd name="connsiteY14" fmla="*/ 542882 h 1631981"/>
                  <a:gd name="connsiteX15" fmla="*/ 4871422 w 6179014"/>
                  <a:gd name="connsiteY15" fmla="*/ 579458 h 1631981"/>
                  <a:gd name="connsiteX16" fmla="*/ 4039318 w 6179014"/>
                  <a:gd name="connsiteY16" fmla="*/ 652610 h 1631981"/>
                  <a:gd name="connsiteX17" fmla="*/ 3262078 w 6179014"/>
                  <a:gd name="connsiteY17" fmla="*/ 753194 h 1631981"/>
                  <a:gd name="connsiteX18" fmla="*/ 2676862 w 6179014"/>
                  <a:gd name="connsiteY18" fmla="*/ 853778 h 1631981"/>
                  <a:gd name="connsiteX19" fmla="*/ 2676862 w 6179014"/>
                  <a:gd name="connsiteY19" fmla="*/ 853778 h 1631981"/>
                  <a:gd name="connsiteX20" fmla="*/ 1625302 w 6179014"/>
                  <a:gd name="connsiteY20" fmla="*/ 1137242 h 1631981"/>
                  <a:gd name="connsiteX21" fmla="*/ 884638 w 6179014"/>
                  <a:gd name="connsiteY21" fmla="*/ 1338410 h 1631981"/>
                  <a:gd name="connsiteX22" fmla="*/ 400006 w 6179014"/>
                  <a:gd name="connsiteY22" fmla="*/ 1503002 h 1631981"/>
                  <a:gd name="connsiteX23" fmla="*/ 372574 w 6179014"/>
                  <a:gd name="connsiteY23" fmla="*/ 1512146 h 1631981"/>
                  <a:gd name="connsiteX24" fmla="*/ 61678 w 6179014"/>
                  <a:gd name="connsiteY24" fmla="*/ 1631018 h 1631981"/>
                  <a:gd name="connsiteX25" fmla="*/ 34246 w 6179014"/>
                  <a:gd name="connsiteY25" fmla="*/ 1539578 h 1631981"/>
                  <a:gd name="connsiteX0" fmla="*/ 34246 w 6179014"/>
                  <a:gd name="connsiteY0" fmla="*/ 1539578 h 1631981"/>
                  <a:gd name="connsiteX1" fmla="*/ 427438 w 6179014"/>
                  <a:gd name="connsiteY1" fmla="*/ 1374986 h 1631981"/>
                  <a:gd name="connsiteX2" fmla="*/ 848062 w 6179014"/>
                  <a:gd name="connsiteY2" fmla="*/ 1201250 h 1631981"/>
                  <a:gd name="connsiteX3" fmla="*/ 1369270 w 6179014"/>
                  <a:gd name="connsiteY3" fmla="*/ 990938 h 1631981"/>
                  <a:gd name="connsiteX4" fmla="*/ 1863046 w 6179014"/>
                  <a:gd name="connsiteY4" fmla="*/ 798914 h 1631981"/>
                  <a:gd name="connsiteX5" fmla="*/ 2521414 w 6179014"/>
                  <a:gd name="connsiteY5" fmla="*/ 579458 h 1631981"/>
                  <a:gd name="connsiteX6" fmla="*/ 3170638 w 6179014"/>
                  <a:gd name="connsiteY6" fmla="*/ 405722 h 1631981"/>
                  <a:gd name="connsiteX7" fmla="*/ 3810718 w 6179014"/>
                  <a:gd name="connsiteY7" fmla="*/ 259418 h 1631981"/>
                  <a:gd name="connsiteX8" fmla="*/ 4533094 w 6179014"/>
                  <a:gd name="connsiteY8" fmla="*/ 131402 h 1631981"/>
                  <a:gd name="connsiteX9" fmla="*/ 5127454 w 6179014"/>
                  <a:gd name="connsiteY9" fmla="*/ 49106 h 1631981"/>
                  <a:gd name="connsiteX10" fmla="*/ 5712670 w 6179014"/>
                  <a:gd name="connsiteY10" fmla="*/ 3386 h 1631981"/>
                  <a:gd name="connsiteX11" fmla="*/ 6169870 w 6179014"/>
                  <a:gd name="connsiteY11" fmla="*/ 3386 h 1631981"/>
                  <a:gd name="connsiteX12" fmla="*/ 6169870 w 6179014"/>
                  <a:gd name="connsiteY12" fmla="*/ 3386 h 1631981"/>
                  <a:gd name="connsiteX13" fmla="*/ 6179014 w 6179014"/>
                  <a:gd name="connsiteY13" fmla="*/ 506306 h 1631981"/>
                  <a:gd name="connsiteX14" fmla="*/ 5474926 w 6179014"/>
                  <a:gd name="connsiteY14" fmla="*/ 542882 h 1631981"/>
                  <a:gd name="connsiteX15" fmla="*/ 4871422 w 6179014"/>
                  <a:gd name="connsiteY15" fmla="*/ 579458 h 1631981"/>
                  <a:gd name="connsiteX16" fmla="*/ 4039318 w 6179014"/>
                  <a:gd name="connsiteY16" fmla="*/ 652610 h 1631981"/>
                  <a:gd name="connsiteX17" fmla="*/ 3262078 w 6179014"/>
                  <a:gd name="connsiteY17" fmla="*/ 753194 h 1631981"/>
                  <a:gd name="connsiteX18" fmla="*/ 2676862 w 6179014"/>
                  <a:gd name="connsiteY18" fmla="*/ 853778 h 1631981"/>
                  <a:gd name="connsiteX19" fmla="*/ 2676862 w 6179014"/>
                  <a:gd name="connsiteY19" fmla="*/ 853778 h 1631981"/>
                  <a:gd name="connsiteX20" fmla="*/ 1625302 w 6179014"/>
                  <a:gd name="connsiteY20" fmla="*/ 1137242 h 1631981"/>
                  <a:gd name="connsiteX21" fmla="*/ 884638 w 6179014"/>
                  <a:gd name="connsiteY21" fmla="*/ 1338410 h 1631981"/>
                  <a:gd name="connsiteX22" fmla="*/ 400006 w 6179014"/>
                  <a:gd name="connsiteY22" fmla="*/ 1503002 h 1631981"/>
                  <a:gd name="connsiteX23" fmla="*/ 491446 w 6179014"/>
                  <a:gd name="connsiteY23" fmla="*/ 1466426 h 1631981"/>
                  <a:gd name="connsiteX24" fmla="*/ 61678 w 6179014"/>
                  <a:gd name="connsiteY24" fmla="*/ 1631018 h 1631981"/>
                  <a:gd name="connsiteX25" fmla="*/ 34246 w 6179014"/>
                  <a:gd name="connsiteY25" fmla="*/ 1539578 h 1631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179014" h="1631981">
                    <a:moveTo>
                      <a:pt x="34246" y="1539578"/>
                    </a:moveTo>
                    <a:cubicBezTo>
                      <a:pt x="108922" y="1489286"/>
                      <a:pt x="296374" y="1446614"/>
                      <a:pt x="427438" y="1374986"/>
                    </a:cubicBezTo>
                    <a:lnTo>
                      <a:pt x="848062" y="1201250"/>
                    </a:lnTo>
                    <a:lnTo>
                      <a:pt x="1369270" y="990938"/>
                    </a:lnTo>
                    <a:lnTo>
                      <a:pt x="1863046" y="798914"/>
                    </a:lnTo>
                    <a:lnTo>
                      <a:pt x="2521414" y="579458"/>
                    </a:lnTo>
                    <a:lnTo>
                      <a:pt x="3170638" y="405722"/>
                    </a:lnTo>
                    <a:lnTo>
                      <a:pt x="3810718" y="259418"/>
                    </a:lnTo>
                    <a:lnTo>
                      <a:pt x="4533094" y="131402"/>
                    </a:lnTo>
                    <a:lnTo>
                      <a:pt x="5127454" y="49106"/>
                    </a:lnTo>
                    <a:cubicBezTo>
                      <a:pt x="5316430" y="27770"/>
                      <a:pt x="5538934" y="11006"/>
                      <a:pt x="5712670" y="3386"/>
                    </a:cubicBezTo>
                    <a:cubicBezTo>
                      <a:pt x="5886406" y="-4234"/>
                      <a:pt x="6017470" y="3386"/>
                      <a:pt x="6169870" y="3386"/>
                    </a:cubicBezTo>
                    <a:lnTo>
                      <a:pt x="6169870" y="3386"/>
                    </a:lnTo>
                    <a:lnTo>
                      <a:pt x="6179014" y="506306"/>
                    </a:lnTo>
                    <a:lnTo>
                      <a:pt x="5474926" y="542882"/>
                    </a:lnTo>
                    <a:cubicBezTo>
                      <a:pt x="5273758" y="555074"/>
                      <a:pt x="5110690" y="561170"/>
                      <a:pt x="4871422" y="579458"/>
                    </a:cubicBezTo>
                    <a:cubicBezTo>
                      <a:pt x="4632154" y="597746"/>
                      <a:pt x="4290778" y="628226"/>
                      <a:pt x="4039318" y="652610"/>
                    </a:cubicBezTo>
                    <a:cubicBezTo>
                      <a:pt x="3771094" y="681566"/>
                      <a:pt x="3489154" y="719666"/>
                      <a:pt x="3262078" y="753194"/>
                    </a:cubicBezTo>
                    <a:cubicBezTo>
                      <a:pt x="3035002" y="786722"/>
                      <a:pt x="2774398" y="837014"/>
                      <a:pt x="2676862" y="853778"/>
                    </a:cubicBezTo>
                    <a:lnTo>
                      <a:pt x="2676862" y="853778"/>
                    </a:lnTo>
                    <a:lnTo>
                      <a:pt x="1625302" y="1137242"/>
                    </a:lnTo>
                    <a:lnTo>
                      <a:pt x="884638" y="1338410"/>
                    </a:lnTo>
                    <a:cubicBezTo>
                      <a:pt x="848062" y="1356698"/>
                      <a:pt x="465538" y="1481666"/>
                      <a:pt x="400006" y="1503002"/>
                    </a:cubicBezTo>
                    <a:cubicBezTo>
                      <a:pt x="334474" y="1524338"/>
                      <a:pt x="547834" y="1445090"/>
                      <a:pt x="491446" y="1466426"/>
                    </a:cubicBezTo>
                    <a:lnTo>
                      <a:pt x="61678" y="1631018"/>
                    </a:lnTo>
                    <a:cubicBezTo>
                      <a:pt x="718" y="1640162"/>
                      <a:pt x="-26714" y="1582250"/>
                      <a:pt x="34246" y="1539578"/>
                    </a:cubicBezTo>
                    <a:close/>
                  </a:path>
                </a:pathLst>
              </a:custGeom>
              <a:solidFill>
                <a:srgbClr val="FFFF00">
                  <a:alpha val="60000"/>
                </a:srgbClr>
              </a:solidFill>
              <a:ln w="50800" cap="flat" cmpd="sng" algn="ctr">
                <a:noFill/>
                <a:prstDash val="solid"/>
                <a:bevel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91440" rIns="91440" bIns="9144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rgbClr val="004F8F"/>
                  </a:solidFill>
                  <a:effectLst/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  <a:sym typeface="Georgia" panose="02040502050405020303" pitchFamily="18" charset="0"/>
                </a:endParaRPr>
              </a:p>
            </p:txBody>
          </p:sp>
          <p:sp>
            <p:nvSpPr>
              <p:cNvPr id="16" name="Freihandform 15"/>
              <p:cNvSpPr/>
              <p:nvPr/>
            </p:nvSpPr>
            <p:spPr bwMode="auto">
              <a:xfrm>
                <a:off x="1399032" y="9171432"/>
                <a:ext cx="6190488" cy="2825496"/>
              </a:xfrm>
              <a:custGeom>
                <a:avLst/>
                <a:gdLst>
                  <a:gd name="connsiteX0" fmla="*/ 0 w 6190488"/>
                  <a:gd name="connsiteY0" fmla="*/ 2761488 h 2825496"/>
                  <a:gd name="connsiteX1" fmla="*/ 566928 w 6190488"/>
                  <a:gd name="connsiteY1" fmla="*/ 2359152 h 2825496"/>
                  <a:gd name="connsiteX2" fmla="*/ 1124712 w 6190488"/>
                  <a:gd name="connsiteY2" fmla="*/ 1965960 h 2825496"/>
                  <a:gd name="connsiteX3" fmla="*/ 1645920 w 6190488"/>
                  <a:gd name="connsiteY3" fmla="*/ 1627632 h 2825496"/>
                  <a:gd name="connsiteX4" fmla="*/ 2139696 w 6190488"/>
                  <a:gd name="connsiteY4" fmla="*/ 1325880 h 2825496"/>
                  <a:gd name="connsiteX5" fmla="*/ 2889504 w 6190488"/>
                  <a:gd name="connsiteY5" fmla="*/ 941832 h 2825496"/>
                  <a:gd name="connsiteX6" fmla="*/ 3429000 w 6190488"/>
                  <a:gd name="connsiteY6" fmla="*/ 704088 h 2825496"/>
                  <a:gd name="connsiteX7" fmla="*/ 4023360 w 6190488"/>
                  <a:gd name="connsiteY7" fmla="*/ 493776 h 2825496"/>
                  <a:gd name="connsiteX8" fmla="*/ 4626864 w 6190488"/>
                  <a:gd name="connsiteY8" fmla="*/ 320040 h 2825496"/>
                  <a:gd name="connsiteX9" fmla="*/ 5376672 w 6190488"/>
                  <a:gd name="connsiteY9" fmla="*/ 118872 h 2825496"/>
                  <a:gd name="connsiteX10" fmla="*/ 5897880 w 6190488"/>
                  <a:gd name="connsiteY10" fmla="*/ 27432 h 2825496"/>
                  <a:gd name="connsiteX11" fmla="*/ 6190488 w 6190488"/>
                  <a:gd name="connsiteY11" fmla="*/ 0 h 2825496"/>
                  <a:gd name="connsiteX12" fmla="*/ 6172200 w 6190488"/>
                  <a:gd name="connsiteY12" fmla="*/ 822960 h 2825496"/>
                  <a:gd name="connsiteX13" fmla="*/ 5632704 w 6190488"/>
                  <a:gd name="connsiteY13" fmla="*/ 841248 h 2825496"/>
                  <a:gd name="connsiteX14" fmla="*/ 4864608 w 6190488"/>
                  <a:gd name="connsiteY14" fmla="*/ 932688 h 2825496"/>
                  <a:gd name="connsiteX15" fmla="*/ 4206240 w 6190488"/>
                  <a:gd name="connsiteY15" fmla="*/ 1051560 h 2825496"/>
                  <a:gd name="connsiteX16" fmla="*/ 3392424 w 6190488"/>
                  <a:gd name="connsiteY16" fmla="*/ 1225296 h 2825496"/>
                  <a:gd name="connsiteX17" fmla="*/ 2679192 w 6190488"/>
                  <a:gd name="connsiteY17" fmla="*/ 1472184 h 2825496"/>
                  <a:gd name="connsiteX18" fmla="*/ 2542032 w 6190488"/>
                  <a:gd name="connsiteY18" fmla="*/ 1527048 h 2825496"/>
                  <a:gd name="connsiteX19" fmla="*/ 2468880 w 6190488"/>
                  <a:gd name="connsiteY19" fmla="*/ 1545336 h 2825496"/>
                  <a:gd name="connsiteX20" fmla="*/ 2432304 w 6190488"/>
                  <a:gd name="connsiteY20" fmla="*/ 1554480 h 2825496"/>
                  <a:gd name="connsiteX21" fmla="*/ 2340864 w 6190488"/>
                  <a:gd name="connsiteY21" fmla="*/ 1600200 h 2825496"/>
                  <a:gd name="connsiteX22" fmla="*/ 2304288 w 6190488"/>
                  <a:gd name="connsiteY22" fmla="*/ 1618488 h 2825496"/>
                  <a:gd name="connsiteX23" fmla="*/ 2258568 w 6190488"/>
                  <a:gd name="connsiteY23" fmla="*/ 1627632 h 2825496"/>
                  <a:gd name="connsiteX24" fmla="*/ 2194560 w 6190488"/>
                  <a:gd name="connsiteY24" fmla="*/ 1645920 h 2825496"/>
                  <a:gd name="connsiteX25" fmla="*/ 2157984 w 6190488"/>
                  <a:gd name="connsiteY25" fmla="*/ 1673352 h 2825496"/>
                  <a:gd name="connsiteX26" fmla="*/ 2075688 w 6190488"/>
                  <a:gd name="connsiteY26" fmla="*/ 1719072 h 2825496"/>
                  <a:gd name="connsiteX27" fmla="*/ 2020824 w 6190488"/>
                  <a:gd name="connsiteY27" fmla="*/ 1755648 h 2825496"/>
                  <a:gd name="connsiteX28" fmla="*/ 1993392 w 6190488"/>
                  <a:gd name="connsiteY28" fmla="*/ 1773936 h 2825496"/>
                  <a:gd name="connsiteX29" fmla="*/ 1938528 w 6190488"/>
                  <a:gd name="connsiteY29" fmla="*/ 1792224 h 2825496"/>
                  <a:gd name="connsiteX30" fmla="*/ 1911096 w 6190488"/>
                  <a:gd name="connsiteY30" fmla="*/ 1801368 h 2825496"/>
                  <a:gd name="connsiteX31" fmla="*/ 1865376 w 6190488"/>
                  <a:gd name="connsiteY31" fmla="*/ 1801368 h 2825496"/>
                  <a:gd name="connsiteX32" fmla="*/ 1865376 w 6190488"/>
                  <a:gd name="connsiteY32" fmla="*/ 1801368 h 2825496"/>
                  <a:gd name="connsiteX33" fmla="*/ 1042416 w 6190488"/>
                  <a:gd name="connsiteY33" fmla="*/ 2212848 h 2825496"/>
                  <a:gd name="connsiteX34" fmla="*/ 265176 w 6190488"/>
                  <a:gd name="connsiteY34" fmla="*/ 2633472 h 2825496"/>
                  <a:gd name="connsiteX35" fmla="*/ 9144 w 6190488"/>
                  <a:gd name="connsiteY35" fmla="*/ 2825496 h 2825496"/>
                  <a:gd name="connsiteX36" fmla="*/ 0 w 6190488"/>
                  <a:gd name="connsiteY36" fmla="*/ 2761488 h 2825496"/>
                  <a:gd name="connsiteX0" fmla="*/ 0 w 6190488"/>
                  <a:gd name="connsiteY0" fmla="*/ 2761488 h 2825496"/>
                  <a:gd name="connsiteX1" fmla="*/ 566928 w 6190488"/>
                  <a:gd name="connsiteY1" fmla="*/ 2359152 h 2825496"/>
                  <a:gd name="connsiteX2" fmla="*/ 1124712 w 6190488"/>
                  <a:gd name="connsiteY2" fmla="*/ 1965960 h 2825496"/>
                  <a:gd name="connsiteX3" fmla="*/ 1645920 w 6190488"/>
                  <a:gd name="connsiteY3" fmla="*/ 1627632 h 2825496"/>
                  <a:gd name="connsiteX4" fmla="*/ 2139696 w 6190488"/>
                  <a:gd name="connsiteY4" fmla="*/ 1325880 h 2825496"/>
                  <a:gd name="connsiteX5" fmla="*/ 2889504 w 6190488"/>
                  <a:gd name="connsiteY5" fmla="*/ 941832 h 2825496"/>
                  <a:gd name="connsiteX6" fmla="*/ 3429000 w 6190488"/>
                  <a:gd name="connsiteY6" fmla="*/ 704088 h 2825496"/>
                  <a:gd name="connsiteX7" fmla="*/ 4023360 w 6190488"/>
                  <a:gd name="connsiteY7" fmla="*/ 493776 h 2825496"/>
                  <a:gd name="connsiteX8" fmla="*/ 4626864 w 6190488"/>
                  <a:gd name="connsiteY8" fmla="*/ 320040 h 2825496"/>
                  <a:gd name="connsiteX9" fmla="*/ 5376672 w 6190488"/>
                  <a:gd name="connsiteY9" fmla="*/ 118872 h 2825496"/>
                  <a:gd name="connsiteX10" fmla="*/ 5897880 w 6190488"/>
                  <a:gd name="connsiteY10" fmla="*/ 27432 h 2825496"/>
                  <a:gd name="connsiteX11" fmla="*/ 6190488 w 6190488"/>
                  <a:gd name="connsiteY11" fmla="*/ 0 h 2825496"/>
                  <a:gd name="connsiteX12" fmla="*/ 6172200 w 6190488"/>
                  <a:gd name="connsiteY12" fmla="*/ 822960 h 2825496"/>
                  <a:gd name="connsiteX13" fmla="*/ 5632704 w 6190488"/>
                  <a:gd name="connsiteY13" fmla="*/ 841248 h 2825496"/>
                  <a:gd name="connsiteX14" fmla="*/ 4864608 w 6190488"/>
                  <a:gd name="connsiteY14" fmla="*/ 932688 h 2825496"/>
                  <a:gd name="connsiteX15" fmla="*/ 4206240 w 6190488"/>
                  <a:gd name="connsiteY15" fmla="*/ 1051560 h 2825496"/>
                  <a:gd name="connsiteX16" fmla="*/ 3392424 w 6190488"/>
                  <a:gd name="connsiteY16" fmla="*/ 1225296 h 2825496"/>
                  <a:gd name="connsiteX17" fmla="*/ 2679192 w 6190488"/>
                  <a:gd name="connsiteY17" fmla="*/ 1472184 h 2825496"/>
                  <a:gd name="connsiteX18" fmla="*/ 2542032 w 6190488"/>
                  <a:gd name="connsiteY18" fmla="*/ 1527048 h 2825496"/>
                  <a:gd name="connsiteX19" fmla="*/ 2468880 w 6190488"/>
                  <a:gd name="connsiteY19" fmla="*/ 1545336 h 2825496"/>
                  <a:gd name="connsiteX20" fmla="*/ 2432304 w 6190488"/>
                  <a:gd name="connsiteY20" fmla="*/ 1554480 h 2825496"/>
                  <a:gd name="connsiteX21" fmla="*/ 2340864 w 6190488"/>
                  <a:gd name="connsiteY21" fmla="*/ 1600200 h 2825496"/>
                  <a:gd name="connsiteX22" fmla="*/ 2304288 w 6190488"/>
                  <a:gd name="connsiteY22" fmla="*/ 1618488 h 2825496"/>
                  <a:gd name="connsiteX23" fmla="*/ 2258568 w 6190488"/>
                  <a:gd name="connsiteY23" fmla="*/ 1627632 h 2825496"/>
                  <a:gd name="connsiteX24" fmla="*/ 2194560 w 6190488"/>
                  <a:gd name="connsiteY24" fmla="*/ 1645920 h 2825496"/>
                  <a:gd name="connsiteX25" fmla="*/ 2157984 w 6190488"/>
                  <a:gd name="connsiteY25" fmla="*/ 1673352 h 2825496"/>
                  <a:gd name="connsiteX26" fmla="*/ 2075688 w 6190488"/>
                  <a:gd name="connsiteY26" fmla="*/ 1719072 h 2825496"/>
                  <a:gd name="connsiteX27" fmla="*/ 2020824 w 6190488"/>
                  <a:gd name="connsiteY27" fmla="*/ 1755648 h 2825496"/>
                  <a:gd name="connsiteX28" fmla="*/ 1938528 w 6190488"/>
                  <a:gd name="connsiteY28" fmla="*/ 1792224 h 2825496"/>
                  <a:gd name="connsiteX29" fmla="*/ 1911096 w 6190488"/>
                  <a:gd name="connsiteY29" fmla="*/ 1801368 h 2825496"/>
                  <a:gd name="connsiteX30" fmla="*/ 1865376 w 6190488"/>
                  <a:gd name="connsiteY30" fmla="*/ 1801368 h 2825496"/>
                  <a:gd name="connsiteX31" fmla="*/ 1865376 w 6190488"/>
                  <a:gd name="connsiteY31" fmla="*/ 1801368 h 2825496"/>
                  <a:gd name="connsiteX32" fmla="*/ 1042416 w 6190488"/>
                  <a:gd name="connsiteY32" fmla="*/ 2212848 h 2825496"/>
                  <a:gd name="connsiteX33" fmla="*/ 265176 w 6190488"/>
                  <a:gd name="connsiteY33" fmla="*/ 2633472 h 2825496"/>
                  <a:gd name="connsiteX34" fmla="*/ 9144 w 6190488"/>
                  <a:gd name="connsiteY34" fmla="*/ 2825496 h 2825496"/>
                  <a:gd name="connsiteX35" fmla="*/ 0 w 6190488"/>
                  <a:gd name="connsiteY35" fmla="*/ 2761488 h 2825496"/>
                  <a:gd name="connsiteX0" fmla="*/ 0 w 6190488"/>
                  <a:gd name="connsiteY0" fmla="*/ 2761488 h 2825496"/>
                  <a:gd name="connsiteX1" fmla="*/ 566928 w 6190488"/>
                  <a:gd name="connsiteY1" fmla="*/ 2359152 h 2825496"/>
                  <a:gd name="connsiteX2" fmla="*/ 1124712 w 6190488"/>
                  <a:gd name="connsiteY2" fmla="*/ 1965960 h 2825496"/>
                  <a:gd name="connsiteX3" fmla="*/ 1645920 w 6190488"/>
                  <a:gd name="connsiteY3" fmla="*/ 1627632 h 2825496"/>
                  <a:gd name="connsiteX4" fmla="*/ 2139696 w 6190488"/>
                  <a:gd name="connsiteY4" fmla="*/ 1325880 h 2825496"/>
                  <a:gd name="connsiteX5" fmla="*/ 2889504 w 6190488"/>
                  <a:gd name="connsiteY5" fmla="*/ 941832 h 2825496"/>
                  <a:gd name="connsiteX6" fmla="*/ 3429000 w 6190488"/>
                  <a:gd name="connsiteY6" fmla="*/ 704088 h 2825496"/>
                  <a:gd name="connsiteX7" fmla="*/ 4023360 w 6190488"/>
                  <a:gd name="connsiteY7" fmla="*/ 493776 h 2825496"/>
                  <a:gd name="connsiteX8" fmla="*/ 4626864 w 6190488"/>
                  <a:gd name="connsiteY8" fmla="*/ 320040 h 2825496"/>
                  <a:gd name="connsiteX9" fmla="*/ 5376672 w 6190488"/>
                  <a:gd name="connsiteY9" fmla="*/ 118872 h 2825496"/>
                  <a:gd name="connsiteX10" fmla="*/ 5897880 w 6190488"/>
                  <a:gd name="connsiteY10" fmla="*/ 27432 h 2825496"/>
                  <a:gd name="connsiteX11" fmla="*/ 6190488 w 6190488"/>
                  <a:gd name="connsiteY11" fmla="*/ 0 h 2825496"/>
                  <a:gd name="connsiteX12" fmla="*/ 6172200 w 6190488"/>
                  <a:gd name="connsiteY12" fmla="*/ 822960 h 2825496"/>
                  <a:gd name="connsiteX13" fmla="*/ 5632704 w 6190488"/>
                  <a:gd name="connsiteY13" fmla="*/ 841248 h 2825496"/>
                  <a:gd name="connsiteX14" fmla="*/ 4864608 w 6190488"/>
                  <a:gd name="connsiteY14" fmla="*/ 932688 h 2825496"/>
                  <a:gd name="connsiteX15" fmla="*/ 4206240 w 6190488"/>
                  <a:gd name="connsiteY15" fmla="*/ 1051560 h 2825496"/>
                  <a:gd name="connsiteX16" fmla="*/ 3392424 w 6190488"/>
                  <a:gd name="connsiteY16" fmla="*/ 1225296 h 2825496"/>
                  <a:gd name="connsiteX17" fmla="*/ 2679192 w 6190488"/>
                  <a:gd name="connsiteY17" fmla="*/ 1472184 h 2825496"/>
                  <a:gd name="connsiteX18" fmla="*/ 2542032 w 6190488"/>
                  <a:gd name="connsiteY18" fmla="*/ 1527048 h 2825496"/>
                  <a:gd name="connsiteX19" fmla="*/ 2468880 w 6190488"/>
                  <a:gd name="connsiteY19" fmla="*/ 1545336 h 2825496"/>
                  <a:gd name="connsiteX20" fmla="*/ 2432304 w 6190488"/>
                  <a:gd name="connsiteY20" fmla="*/ 1554480 h 2825496"/>
                  <a:gd name="connsiteX21" fmla="*/ 2340864 w 6190488"/>
                  <a:gd name="connsiteY21" fmla="*/ 1600200 h 2825496"/>
                  <a:gd name="connsiteX22" fmla="*/ 2304288 w 6190488"/>
                  <a:gd name="connsiteY22" fmla="*/ 1618488 h 2825496"/>
                  <a:gd name="connsiteX23" fmla="*/ 2258568 w 6190488"/>
                  <a:gd name="connsiteY23" fmla="*/ 1627632 h 2825496"/>
                  <a:gd name="connsiteX24" fmla="*/ 2194560 w 6190488"/>
                  <a:gd name="connsiteY24" fmla="*/ 1645920 h 2825496"/>
                  <a:gd name="connsiteX25" fmla="*/ 2157984 w 6190488"/>
                  <a:gd name="connsiteY25" fmla="*/ 1673352 h 2825496"/>
                  <a:gd name="connsiteX26" fmla="*/ 2075688 w 6190488"/>
                  <a:gd name="connsiteY26" fmla="*/ 1719072 h 2825496"/>
                  <a:gd name="connsiteX27" fmla="*/ 1938528 w 6190488"/>
                  <a:gd name="connsiteY27" fmla="*/ 1792224 h 2825496"/>
                  <a:gd name="connsiteX28" fmla="*/ 1911096 w 6190488"/>
                  <a:gd name="connsiteY28" fmla="*/ 1801368 h 2825496"/>
                  <a:gd name="connsiteX29" fmla="*/ 1865376 w 6190488"/>
                  <a:gd name="connsiteY29" fmla="*/ 1801368 h 2825496"/>
                  <a:gd name="connsiteX30" fmla="*/ 1865376 w 6190488"/>
                  <a:gd name="connsiteY30" fmla="*/ 1801368 h 2825496"/>
                  <a:gd name="connsiteX31" fmla="*/ 1042416 w 6190488"/>
                  <a:gd name="connsiteY31" fmla="*/ 2212848 h 2825496"/>
                  <a:gd name="connsiteX32" fmla="*/ 265176 w 6190488"/>
                  <a:gd name="connsiteY32" fmla="*/ 2633472 h 2825496"/>
                  <a:gd name="connsiteX33" fmla="*/ 9144 w 6190488"/>
                  <a:gd name="connsiteY33" fmla="*/ 2825496 h 2825496"/>
                  <a:gd name="connsiteX34" fmla="*/ 0 w 6190488"/>
                  <a:gd name="connsiteY34" fmla="*/ 2761488 h 2825496"/>
                  <a:gd name="connsiteX0" fmla="*/ 0 w 6190488"/>
                  <a:gd name="connsiteY0" fmla="*/ 2761488 h 2825496"/>
                  <a:gd name="connsiteX1" fmla="*/ 566928 w 6190488"/>
                  <a:gd name="connsiteY1" fmla="*/ 2359152 h 2825496"/>
                  <a:gd name="connsiteX2" fmla="*/ 1124712 w 6190488"/>
                  <a:gd name="connsiteY2" fmla="*/ 1965960 h 2825496"/>
                  <a:gd name="connsiteX3" fmla="*/ 1645920 w 6190488"/>
                  <a:gd name="connsiteY3" fmla="*/ 1627632 h 2825496"/>
                  <a:gd name="connsiteX4" fmla="*/ 2139696 w 6190488"/>
                  <a:gd name="connsiteY4" fmla="*/ 1325880 h 2825496"/>
                  <a:gd name="connsiteX5" fmla="*/ 2889504 w 6190488"/>
                  <a:gd name="connsiteY5" fmla="*/ 941832 h 2825496"/>
                  <a:gd name="connsiteX6" fmla="*/ 3429000 w 6190488"/>
                  <a:gd name="connsiteY6" fmla="*/ 704088 h 2825496"/>
                  <a:gd name="connsiteX7" fmla="*/ 4023360 w 6190488"/>
                  <a:gd name="connsiteY7" fmla="*/ 493776 h 2825496"/>
                  <a:gd name="connsiteX8" fmla="*/ 4626864 w 6190488"/>
                  <a:gd name="connsiteY8" fmla="*/ 320040 h 2825496"/>
                  <a:gd name="connsiteX9" fmla="*/ 5376672 w 6190488"/>
                  <a:gd name="connsiteY9" fmla="*/ 118872 h 2825496"/>
                  <a:gd name="connsiteX10" fmla="*/ 5897880 w 6190488"/>
                  <a:gd name="connsiteY10" fmla="*/ 27432 h 2825496"/>
                  <a:gd name="connsiteX11" fmla="*/ 6190488 w 6190488"/>
                  <a:gd name="connsiteY11" fmla="*/ 0 h 2825496"/>
                  <a:gd name="connsiteX12" fmla="*/ 6172200 w 6190488"/>
                  <a:gd name="connsiteY12" fmla="*/ 822960 h 2825496"/>
                  <a:gd name="connsiteX13" fmla="*/ 5632704 w 6190488"/>
                  <a:gd name="connsiteY13" fmla="*/ 841248 h 2825496"/>
                  <a:gd name="connsiteX14" fmla="*/ 4864608 w 6190488"/>
                  <a:gd name="connsiteY14" fmla="*/ 932688 h 2825496"/>
                  <a:gd name="connsiteX15" fmla="*/ 4206240 w 6190488"/>
                  <a:gd name="connsiteY15" fmla="*/ 1051560 h 2825496"/>
                  <a:gd name="connsiteX16" fmla="*/ 3392424 w 6190488"/>
                  <a:gd name="connsiteY16" fmla="*/ 1225296 h 2825496"/>
                  <a:gd name="connsiteX17" fmla="*/ 2679192 w 6190488"/>
                  <a:gd name="connsiteY17" fmla="*/ 1472184 h 2825496"/>
                  <a:gd name="connsiteX18" fmla="*/ 2542032 w 6190488"/>
                  <a:gd name="connsiteY18" fmla="*/ 1527048 h 2825496"/>
                  <a:gd name="connsiteX19" fmla="*/ 2468880 w 6190488"/>
                  <a:gd name="connsiteY19" fmla="*/ 1545336 h 2825496"/>
                  <a:gd name="connsiteX20" fmla="*/ 2432304 w 6190488"/>
                  <a:gd name="connsiteY20" fmla="*/ 1554480 h 2825496"/>
                  <a:gd name="connsiteX21" fmla="*/ 2340864 w 6190488"/>
                  <a:gd name="connsiteY21" fmla="*/ 1600200 h 2825496"/>
                  <a:gd name="connsiteX22" fmla="*/ 2304288 w 6190488"/>
                  <a:gd name="connsiteY22" fmla="*/ 1618488 h 2825496"/>
                  <a:gd name="connsiteX23" fmla="*/ 2258568 w 6190488"/>
                  <a:gd name="connsiteY23" fmla="*/ 1627632 h 2825496"/>
                  <a:gd name="connsiteX24" fmla="*/ 2194560 w 6190488"/>
                  <a:gd name="connsiteY24" fmla="*/ 1645920 h 2825496"/>
                  <a:gd name="connsiteX25" fmla="*/ 2157984 w 6190488"/>
                  <a:gd name="connsiteY25" fmla="*/ 1673352 h 2825496"/>
                  <a:gd name="connsiteX26" fmla="*/ 2075688 w 6190488"/>
                  <a:gd name="connsiteY26" fmla="*/ 1719072 h 2825496"/>
                  <a:gd name="connsiteX27" fmla="*/ 1938528 w 6190488"/>
                  <a:gd name="connsiteY27" fmla="*/ 1792224 h 2825496"/>
                  <a:gd name="connsiteX28" fmla="*/ 1911096 w 6190488"/>
                  <a:gd name="connsiteY28" fmla="*/ 1801368 h 2825496"/>
                  <a:gd name="connsiteX29" fmla="*/ 1865376 w 6190488"/>
                  <a:gd name="connsiteY29" fmla="*/ 1801368 h 2825496"/>
                  <a:gd name="connsiteX30" fmla="*/ 1042416 w 6190488"/>
                  <a:gd name="connsiteY30" fmla="*/ 2212848 h 2825496"/>
                  <a:gd name="connsiteX31" fmla="*/ 265176 w 6190488"/>
                  <a:gd name="connsiteY31" fmla="*/ 2633472 h 2825496"/>
                  <a:gd name="connsiteX32" fmla="*/ 9144 w 6190488"/>
                  <a:gd name="connsiteY32" fmla="*/ 2825496 h 2825496"/>
                  <a:gd name="connsiteX33" fmla="*/ 0 w 6190488"/>
                  <a:gd name="connsiteY33" fmla="*/ 2761488 h 2825496"/>
                  <a:gd name="connsiteX0" fmla="*/ 0 w 6190488"/>
                  <a:gd name="connsiteY0" fmla="*/ 2761488 h 2825496"/>
                  <a:gd name="connsiteX1" fmla="*/ 566928 w 6190488"/>
                  <a:gd name="connsiteY1" fmla="*/ 2359152 h 2825496"/>
                  <a:gd name="connsiteX2" fmla="*/ 1124712 w 6190488"/>
                  <a:gd name="connsiteY2" fmla="*/ 1965960 h 2825496"/>
                  <a:gd name="connsiteX3" fmla="*/ 1645920 w 6190488"/>
                  <a:gd name="connsiteY3" fmla="*/ 1627632 h 2825496"/>
                  <a:gd name="connsiteX4" fmla="*/ 2139696 w 6190488"/>
                  <a:gd name="connsiteY4" fmla="*/ 1325880 h 2825496"/>
                  <a:gd name="connsiteX5" fmla="*/ 2889504 w 6190488"/>
                  <a:gd name="connsiteY5" fmla="*/ 941832 h 2825496"/>
                  <a:gd name="connsiteX6" fmla="*/ 3429000 w 6190488"/>
                  <a:gd name="connsiteY6" fmla="*/ 704088 h 2825496"/>
                  <a:gd name="connsiteX7" fmla="*/ 4023360 w 6190488"/>
                  <a:gd name="connsiteY7" fmla="*/ 493776 h 2825496"/>
                  <a:gd name="connsiteX8" fmla="*/ 4626864 w 6190488"/>
                  <a:gd name="connsiteY8" fmla="*/ 320040 h 2825496"/>
                  <a:gd name="connsiteX9" fmla="*/ 5376672 w 6190488"/>
                  <a:gd name="connsiteY9" fmla="*/ 118872 h 2825496"/>
                  <a:gd name="connsiteX10" fmla="*/ 5897880 w 6190488"/>
                  <a:gd name="connsiteY10" fmla="*/ 27432 h 2825496"/>
                  <a:gd name="connsiteX11" fmla="*/ 6190488 w 6190488"/>
                  <a:gd name="connsiteY11" fmla="*/ 0 h 2825496"/>
                  <a:gd name="connsiteX12" fmla="*/ 6172200 w 6190488"/>
                  <a:gd name="connsiteY12" fmla="*/ 822960 h 2825496"/>
                  <a:gd name="connsiteX13" fmla="*/ 5632704 w 6190488"/>
                  <a:gd name="connsiteY13" fmla="*/ 841248 h 2825496"/>
                  <a:gd name="connsiteX14" fmla="*/ 4864608 w 6190488"/>
                  <a:gd name="connsiteY14" fmla="*/ 932688 h 2825496"/>
                  <a:gd name="connsiteX15" fmla="*/ 4206240 w 6190488"/>
                  <a:gd name="connsiteY15" fmla="*/ 1051560 h 2825496"/>
                  <a:gd name="connsiteX16" fmla="*/ 3392424 w 6190488"/>
                  <a:gd name="connsiteY16" fmla="*/ 1225296 h 2825496"/>
                  <a:gd name="connsiteX17" fmla="*/ 2679192 w 6190488"/>
                  <a:gd name="connsiteY17" fmla="*/ 1472184 h 2825496"/>
                  <a:gd name="connsiteX18" fmla="*/ 2542032 w 6190488"/>
                  <a:gd name="connsiteY18" fmla="*/ 1527048 h 2825496"/>
                  <a:gd name="connsiteX19" fmla="*/ 2468880 w 6190488"/>
                  <a:gd name="connsiteY19" fmla="*/ 1545336 h 2825496"/>
                  <a:gd name="connsiteX20" fmla="*/ 2432304 w 6190488"/>
                  <a:gd name="connsiteY20" fmla="*/ 1554480 h 2825496"/>
                  <a:gd name="connsiteX21" fmla="*/ 2340864 w 6190488"/>
                  <a:gd name="connsiteY21" fmla="*/ 1600200 h 2825496"/>
                  <a:gd name="connsiteX22" fmla="*/ 2304288 w 6190488"/>
                  <a:gd name="connsiteY22" fmla="*/ 1618488 h 2825496"/>
                  <a:gd name="connsiteX23" fmla="*/ 2258568 w 6190488"/>
                  <a:gd name="connsiteY23" fmla="*/ 1627632 h 2825496"/>
                  <a:gd name="connsiteX24" fmla="*/ 2194560 w 6190488"/>
                  <a:gd name="connsiteY24" fmla="*/ 1645920 h 2825496"/>
                  <a:gd name="connsiteX25" fmla="*/ 2157984 w 6190488"/>
                  <a:gd name="connsiteY25" fmla="*/ 1673352 h 2825496"/>
                  <a:gd name="connsiteX26" fmla="*/ 2075688 w 6190488"/>
                  <a:gd name="connsiteY26" fmla="*/ 1719072 h 2825496"/>
                  <a:gd name="connsiteX27" fmla="*/ 1938528 w 6190488"/>
                  <a:gd name="connsiteY27" fmla="*/ 1792224 h 2825496"/>
                  <a:gd name="connsiteX28" fmla="*/ 1911096 w 6190488"/>
                  <a:gd name="connsiteY28" fmla="*/ 1801368 h 2825496"/>
                  <a:gd name="connsiteX29" fmla="*/ 1865376 w 6190488"/>
                  <a:gd name="connsiteY29" fmla="*/ 1801368 h 2825496"/>
                  <a:gd name="connsiteX30" fmla="*/ 1042416 w 6190488"/>
                  <a:gd name="connsiteY30" fmla="*/ 2212848 h 2825496"/>
                  <a:gd name="connsiteX31" fmla="*/ 265176 w 6190488"/>
                  <a:gd name="connsiteY31" fmla="*/ 2633472 h 2825496"/>
                  <a:gd name="connsiteX32" fmla="*/ 9144 w 6190488"/>
                  <a:gd name="connsiteY32" fmla="*/ 2825496 h 2825496"/>
                  <a:gd name="connsiteX33" fmla="*/ 0 w 6190488"/>
                  <a:gd name="connsiteY33" fmla="*/ 2761488 h 2825496"/>
                  <a:gd name="connsiteX0" fmla="*/ 0 w 6190488"/>
                  <a:gd name="connsiteY0" fmla="*/ 2761488 h 2825496"/>
                  <a:gd name="connsiteX1" fmla="*/ 566928 w 6190488"/>
                  <a:gd name="connsiteY1" fmla="*/ 2359152 h 2825496"/>
                  <a:gd name="connsiteX2" fmla="*/ 1124712 w 6190488"/>
                  <a:gd name="connsiteY2" fmla="*/ 1965960 h 2825496"/>
                  <a:gd name="connsiteX3" fmla="*/ 1645920 w 6190488"/>
                  <a:gd name="connsiteY3" fmla="*/ 1627632 h 2825496"/>
                  <a:gd name="connsiteX4" fmla="*/ 2139696 w 6190488"/>
                  <a:gd name="connsiteY4" fmla="*/ 1325880 h 2825496"/>
                  <a:gd name="connsiteX5" fmla="*/ 2889504 w 6190488"/>
                  <a:gd name="connsiteY5" fmla="*/ 941832 h 2825496"/>
                  <a:gd name="connsiteX6" fmla="*/ 3429000 w 6190488"/>
                  <a:gd name="connsiteY6" fmla="*/ 704088 h 2825496"/>
                  <a:gd name="connsiteX7" fmla="*/ 4023360 w 6190488"/>
                  <a:gd name="connsiteY7" fmla="*/ 493776 h 2825496"/>
                  <a:gd name="connsiteX8" fmla="*/ 4626864 w 6190488"/>
                  <a:gd name="connsiteY8" fmla="*/ 320040 h 2825496"/>
                  <a:gd name="connsiteX9" fmla="*/ 5376672 w 6190488"/>
                  <a:gd name="connsiteY9" fmla="*/ 118872 h 2825496"/>
                  <a:gd name="connsiteX10" fmla="*/ 5897880 w 6190488"/>
                  <a:gd name="connsiteY10" fmla="*/ 27432 h 2825496"/>
                  <a:gd name="connsiteX11" fmla="*/ 6190488 w 6190488"/>
                  <a:gd name="connsiteY11" fmla="*/ 0 h 2825496"/>
                  <a:gd name="connsiteX12" fmla="*/ 6172200 w 6190488"/>
                  <a:gd name="connsiteY12" fmla="*/ 822960 h 2825496"/>
                  <a:gd name="connsiteX13" fmla="*/ 5632704 w 6190488"/>
                  <a:gd name="connsiteY13" fmla="*/ 841248 h 2825496"/>
                  <a:gd name="connsiteX14" fmla="*/ 4864608 w 6190488"/>
                  <a:gd name="connsiteY14" fmla="*/ 932688 h 2825496"/>
                  <a:gd name="connsiteX15" fmla="*/ 4206240 w 6190488"/>
                  <a:gd name="connsiteY15" fmla="*/ 1051560 h 2825496"/>
                  <a:gd name="connsiteX16" fmla="*/ 3392424 w 6190488"/>
                  <a:gd name="connsiteY16" fmla="*/ 1225296 h 2825496"/>
                  <a:gd name="connsiteX17" fmla="*/ 2679192 w 6190488"/>
                  <a:gd name="connsiteY17" fmla="*/ 1472184 h 2825496"/>
                  <a:gd name="connsiteX18" fmla="*/ 2542032 w 6190488"/>
                  <a:gd name="connsiteY18" fmla="*/ 1527048 h 2825496"/>
                  <a:gd name="connsiteX19" fmla="*/ 2468880 w 6190488"/>
                  <a:gd name="connsiteY19" fmla="*/ 1545336 h 2825496"/>
                  <a:gd name="connsiteX20" fmla="*/ 2432304 w 6190488"/>
                  <a:gd name="connsiteY20" fmla="*/ 1554480 h 2825496"/>
                  <a:gd name="connsiteX21" fmla="*/ 2340864 w 6190488"/>
                  <a:gd name="connsiteY21" fmla="*/ 1600200 h 2825496"/>
                  <a:gd name="connsiteX22" fmla="*/ 2304288 w 6190488"/>
                  <a:gd name="connsiteY22" fmla="*/ 1618488 h 2825496"/>
                  <a:gd name="connsiteX23" fmla="*/ 2258568 w 6190488"/>
                  <a:gd name="connsiteY23" fmla="*/ 1627632 h 2825496"/>
                  <a:gd name="connsiteX24" fmla="*/ 2194560 w 6190488"/>
                  <a:gd name="connsiteY24" fmla="*/ 1645920 h 2825496"/>
                  <a:gd name="connsiteX25" fmla="*/ 2157984 w 6190488"/>
                  <a:gd name="connsiteY25" fmla="*/ 1673352 h 2825496"/>
                  <a:gd name="connsiteX26" fmla="*/ 2075688 w 6190488"/>
                  <a:gd name="connsiteY26" fmla="*/ 1719072 h 2825496"/>
                  <a:gd name="connsiteX27" fmla="*/ 1938528 w 6190488"/>
                  <a:gd name="connsiteY27" fmla="*/ 1792224 h 2825496"/>
                  <a:gd name="connsiteX28" fmla="*/ 1865376 w 6190488"/>
                  <a:gd name="connsiteY28" fmla="*/ 1801368 h 2825496"/>
                  <a:gd name="connsiteX29" fmla="*/ 1042416 w 6190488"/>
                  <a:gd name="connsiteY29" fmla="*/ 2212848 h 2825496"/>
                  <a:gd name="connsiteX30" fmla="*/ 265176 w 6190488"/>
                  <a:gd name="connsiteY30" fmla="*/ 2633472 h 2825496"/>
                  <a:gd name="connsiteX31" fmla="*/ 9144 w 6190488"/>
                  <a:gd name="connsiteY31" fmla="*/ 2825496 h 2825496"/>
                  <a:gd name="connsiteX32" fmla="*/ 0 w 6190488"/>
                  <a:gd name="connsiteY32" fmla="*/ 2761488 h 2825496"/>
                  <a:gd name="connsiteX0" fmla="*/ 0 w 6190488"/>
                  <a:gd name="connsiteY0" fmla="*/ 2761488 h 2825496"/>
                  <a:gd name="connsiteX1" fmla="*/ 566928 w 6190488"/>
                  <a:gd name="connsiteY1" fmla="*/ 2359152 h 2825496"/>
                  <a:gd name="connsiteX2" fmla="*/ 1124712 w 6190488"/>
                  <a:gd name="connsiteY2" fmla="*/ 1965960 h 2825496"/>
                  <a:gd name="connsiteX3" fmla="*/ 1645920 w 6190488"/>
                  <a:gd name="connsiteY3" fmla="*/ 1627632 h 2825496"/>
                  <a:gd name="connsiteX4" fmla="*/ 2139696 w 6190488"/>
                  <a:gd name="connsiteY4" fmla="*/ 1325880 h 2825496"/>
                  <a:gd name="connsiteX5" fmla="*/ 2889504 w 6190488"/>
                  <a:gd name="connsiteY5" fmla="*/ 941832 h 2825496"/>
                  <a:gd name="connsiteX6" fmla="*/ 3429000 w 6190488"/>
                  <a:gd name="connsiteY6" fmla="*/ 704088 h 2825496"/>
                  <a:gd name="connsiteX7" fmla="*/ 4023360 w 6190488"/>
                  <a:gd name="connsiteY7" fmla="*/ 493776 h 2825496"/>
                  <a:gd name="connsiteX8" fmla="*/ 4626864 w 6190488"/>
                  <a:gd name="connsiteY8" fmla="*/ 320040 h 2825496"/>
                  <a:gd name="connsiteX9" fmla="*/ 5376672 w 6190488"/>
                  <a:gd name="connsiteY9" fmla="*/ 118872 h 2825496"/>
                  <a:gd name="connsiteX10" fmla="*/ 5897880 w 6190488"/>
                  <a:gd name="connsiteY10" fmla="*/ 27432 h 2825496"/>
                  <a:gd name="connsiteX11" fmla="*/ 6190488 w 6190488"/>
                  <a:gd name="connsiteY11" fmla="*/ 0 h 2825496"/>
                  <a:gd name="connsiteX12" fmla="*/ 6172200 w 6190488"/>
                  <a:gd name="connsiteY12" fmla="*/ 822960 h 2825496"/>
                  <a:gd name="connsiteX13" fmla="*/ 5632704 w 6190488"/>
                  <a:gd name="connsiteY13" fmla="*/ 841248 h 2825496"/>
                  <a:gd name="connsiteX14" fmla="*/ 4864608 w 6190488"/>
                  <a:gd name="connsiteY14" fmla="*/ 932688 h 2825496"/>
                  <a:gd name="connsiteX15" fmla="*/ 4206240 w 6190488"/>
                  <a:gd name="connsiteY15" fmla="*/ 1051560 h 2825496"/>
                  <a:gd name="connsiteX16" fmla="*/ 3392424 w 6190488"/>
                  <a:gd name="connsiteY16" fmla="*/ 1225296 h 2825496"/>
                  <a:gd name="connsiteX17" fmla="*/ 2679192 w 6190488"/>
                  <a:gd name="connsiteY17" fmla="*/ 1472184 h 2825496"/>
                  <a:gd name="connsiteX18" fmla="*/ 2542032 w 6190488"/>
                  <a:gd name="connsiteY18" fmla="*/ 1527048 h 2825496"/>
                  <a:gd name="connsiteX19" fmla="*/ 2468880 w 6190488"/>
                  <a:gd name="connsiteY19" fmla="*/ 1545336 h 2825496"/>
                  <a:gd name="connsiteX20" fmla="*/ 2432304 w 6190488"/>
                  <a:gd name="connsiteY20" fmla="*/ 1554480 h 2825496"/>
                  <a:gd name="connsiteX21" fmla="*/ 2340864 w 6190488"/>
                  <a:gd name="connsiteY21" fmla="*/ 1600200 h 2825496"/>
                  <a:gd name="connsiteX22" fmla="*/ 2304288 w 6190488"/>
                  <a:gd name="connsiteY22" fmla="*/ 1618488 h 2825496"/>
                  <a:gd name="connsiteX23" fmla="*/ 2258568 w 6190488"/>
                  <a:gd name="connsiteY23" fmla="*/ 1627632 h 2825496"/>
                  <a:gd name="connsiteX24" fmla="*/ 2194560 w 6190488"/>
                  <a:gd name="connsiteY24" fmla="*/ 1645920 h 2825496"/>
                  <a:gd name="connsiteX25" fmla="*/ 2157984 w 6190488"/>
                  <a:gd name="connsiteY25" fmla="*/ 1673352 h 2825496"/>
                  <a:gd name="connsiteX26" fmla="*/ 2075688 w 6190488"/>
                  <a:gd name="connsiteY26" fmla="*/ 1719072 h 2825496"/>
                  <a:gd name="connsiteX27" fmla="*/ 1865376 w 6190488"/>
                  <a:gd name="connsiteY27" fmla="*/ 1801368 h 2825496"/>
                  <a:gd name="connsiteX28" fmla="*/ 1042416 w 6190488"/>
                  <a:gd name="connsiteY28" fmla="*/ 2212848 h 2825496"/>
                  <a:gd name="connsiteX29" fmla="*/ 265176 w 6190488"/>
                  <a:gd name="connsiteY29" fmla="*/ 2633472 h 2825496"/>
                  <a:gd name="connsiteX30" fmla="*/ 9144 w 6190488"/>
                  <a:gd name="connsiteY30" fmla="*/ 2825496 h 2825496"/>
                  <a:gd name="connsiteX31" fmla="*/ 0 w 6190488"/>
                  <a:gd name="connsiteY31" fmla="*/ 2761488 h 2825496"/>
                  <a:gd name="connsiteX0" fmla="*/ 0 w 6190488"/>
                  <a:gd name="connsiteY0" fmla="*/ 2761488 h 2825496"/>
                  <a:gd name="connsiteX1" fmla="*/ 566928 w 6190488"/>
                  <a:gd name="connsiteY1" fmla="*/ 2359152 h 2825496"/>
                  <a:gd name="connsiteX2" fmla="*/ 1124712 w 6190488"/>
                  <a:gd name="connsiteY2" fmla="*/ 1965960 h 2825496"/>
                  <a:gd name="connsiteX3" fmla="*/ 1645920 w 6190488"/>
                  <a:gd name="connsiteY3" fmla="*/ 1627632 h 2825496"/>
                  <a:gd name="connsiteX4" fmla="*/ 2139696 w 6190488"/>
                  <a:gd name="connsiteY4" fmla="*/ 1325880 h 2825496"/>
                  <a:gd name="connsiteX5" fmla="*/ 2889504 w 6190488"/>
                  <a:gd name="connsiteY5" fmla="*/ 941832 h 2825496"/>
                  <a:gd name="connsiteX6" fmla="*/ 3429000 w 6190488"/>
                  <a:gd name="connsiteY6" fmla="*/ 704088 h 2825496"/>
                  <a:gd name="connsiteX7" fmla="*/ 4023360 w 6190488"/>
                  <a:gd name="connsiteY7" fmla="*/ 493776 h 2825496"/>
                  <a:gd name="connsiteX8" fmla="*/ 4626864 w 6190488"/>
                  <a:gd name="connsiteY8" fmla="*/ 320040 h 2825496"/>
                  <a:gd name="connsiteX9" fmla="*/ 5376672 w 6190488"/>
                  <a:gd name="connsiteY9" fmla="*/ 118872 h 2825496"/>
                  <a:gd name="connsiteX10" fmla="*/ 5897880 w 6190488"/>
                  <a:gd name="connsiteY10" fmla="*/ 27432 h 2825496"/>
                  <a:gd name="connsiteX11" fmla="*/ 6190488 w 6190488"/>
                  <a:gd name="connsiteY11" fmla="*/ 0 h 2825496"/>
                  <a:gd name="connsiteX12" fmla="*/ 6172200 w 6190488"/>
                  <a:gd name="connsiteY12" fmla="*/ 822960 h 2825496"/>
                  <a:gd name="connsiteX13" fmla="*/ 5632704 w 6190488"/>
                  <a:gd name="connsiteY13" fmla="*/ 841248 h 2825496"/>
                  <a:gd name="connsiteX14" fmla="*/ 4864608 w 6190488"/>
                  <a:gd name="connsiteY14" fmla="*/ 932688 h 2825496"/>
                  <a:gd name="connsiteX15" fmla="*/ 4206240 w 6190488"/>
                  <a:gd name="connsiteY15" fmla="*/ 1051560 h 2825496"/>
                  <a:gd name="connsiteX16" fmla="*/ 3392424 w 6190488"/>
                  <a:gd name="connsiteY16" fmla="*/ 1225296 h 2825496"/>
                  <a:gd name="connsiteX17" fmla="*/ 2679192 w 6190488"/>
                  <a:gd name="connsiteY17" fmla="*/ 1472184 h 2825496"/>
                  <a:gd name="connsiteX18" fmla="*/ 2542032 w 6190488"/>
                  <a:gd name="connsiteY18" fmla="*/ 1527048 h 2825496"/>
                  <a:gd name="connsiteX19" fmla="*/ 2468880 w 6190488"/>
                  <a:gd name="connsiteY19" fmla="*/ 1545336 h 2825496"/>
                  <a:gd name="connsiteX20" fmla="*/ 2432304 w 6190488"/>
                  <a:gd name="connsiteY20" fmla="*/ 1554480 h 2825496"/>
                  <a:gd name="connsiteX21" fmla="*/ 2340864 w 6190488"/>
                  <a:gd name="connsiteY21" fmla="*/ 1600200 h 2825496"/>
                  <a:gd name="connsiteX22" fmla="*/ 2304288 w 6190488"/>
                  <a:gd name="connsiteY22" fmla="*/ 1618488 h 2825496"/>
                  <a:gd name="connsiteX23" fmla="*/ 2258568 w 6190488"/>
                  <a:gd name="connsiteY23" fmla="*/ 1627632 h 2825496"/>
                  <a:gd name="connsiteX24" fmla="*/ 2194560 w 6190488"/>
                  <a:gd name="connsiteY24" fmla="*/ 1645920 h 2825496"/>
                  <a:gd name="connsiteX25" fmla="*/ 2157984 w 6190488"/>
                  <a:gd name="connsiteY25" fmla="*/ 1673352 h 2825496"/>
                  <a:gd name="connsiteX26" fmla="*/ 1865376 w 6190488"/>
                  <a:gd name="connsiteY26" fmla="*/ 1801368 h 2825496"/>
                  <a:gd name="connsiteX27" fmla="*/ 1042416 w 6190488"/>
                  <a:gd name="connsiteY27" fmla="*/ 2212848 h 2825496"/>
                  <a:gd name="connsiteX28" fmla="*/ 265176 w 6190488"/>
                  <a:gd name="connsiteY28" fmla="*/ 2633472 h 2825496"/>
                  <a:gd name="connsiteX29" fmla="*/ 9144 w 6190488"/>
                  <a:gd name="connsiteY29" fmla="*/ 2825496 h 2825496"/>
                  <a:gd name="connsiteX30" fmla="*/ 0 w 6190488"/>
                  <a:gd name="connsiteY30" fmla="*/ 2761488 h 2825496"/>
                  <a:gd name="connsiteX0" fmla="*/ 0 w 6190488"/>
                  <a:gd name="connsiteY0" fmla="*/ 2761488 h 2825496"/>
                  <a:gd name="connsiteX1" fmla="*/ 566928 w 6190488"/>
                  <a:gd name="connsiteY1" fmla="*/ 2359152 h 2825496"/>
                  <a:gd name="connsiteX2" fmla="*/ 1124712 w 6190488"/>
                  <a:gd name="connsiteY2" fmla="*/ 1965960 h 2825496"/>
                  <a:gd name="connsiteX3" fmla="*/ 1645920 w 6190488"/>
                  <a:gd name="connsiteY3" fmla="*/ 1627632 h 2825496"/>
                  <a:gd name="connsiteX4" fmla="*/ 2139696 w 6190488"/>
                  <a:gd name="connsiteY4" fmla="*/ 1325880 h 2825496"/>
                  <a:gd name="connsiteX5" fmla="*/ 2889504 w 6190488"/>
                  <a:gd name="connsiteY5" fmla="*/ 941832 h 2825496"/>
                  <a:gd name="connsiteX6" fmla="*/ 3429000 w 6190488"/>
                  <a:gd name="connsiteY6" fmla="*/ 704088 h 2825496"/>
                  <a:gd name="connsiteX7" fmla="*/ 4023360 w 6190488"/>
                  <a:gd name="connsiteY7" fmla="*/ 493776 h 2825496"/>
                  <a:gd name="connsiteX8" fmla="*/ 4626864 w 6190488"/>
                  <a:gd name="connsiteY8" fmla="*/ 320040 h 2825496"/>
                  <a:gd name="connsiteX9" fmla="*/ 5376672 w 6190488"/>
                  <a:gd name="connsiteY9" fmla="*/ 118872 h 2825496"/>
                  <a:gd name="connsiteX10" fmla="*/ 5897880 w 6190488"/>
                  <a:gd name="connsiteY10" fmla="*/ 27432 h 2825496"/>
                  <a:gd name="connsiteX11" fmla="*/ 6190488 w 6190488"/>
                  <a:gd name="connsiteY11" fmla="*/ 0 h 2825496"/>
                  <a:gd name="connsiteX12" fmla="*/ 6172200 w 6190488"/>
                  <a:gd name="connsiteY12" fmla="*/ 822960 h 2825496"/>
                  <a:gd name="connsiteX13" fmla="*/ 5632704 w 6190488"/>
                  <a:gd name="connsiteY13" fmla="*/ 841248 h 2825496"/>
                  <a:gd name="connsiteX14" fmla="*/ 4864608 w 6190488"/>
                  <a:gd name="connsiteY14" fmla="*/ 932688 h 2825496"/>
                  <a:gd name="connsiteX15" fmla="*/ 4206240 w 6190488"/>
                  <a:gd name="connsiteY15" fmla="*/ 1051560 h 2825496"/>
                  <a:gd name="connsiteX16" fmla="*/ 3392424 w 6190488"/>
                  <a:gd name="connsiteY16" fmla="*/ 1225296 h 2825496"/>
                  <a:gd name="connsiteX17" fmla="*/ 2679192 w 6190488"/>
                  <a:gd name="connsiteY17" fmla="*/ 1472184 h 2825496"/>
                  <a:gd name="connsiteX18" fmla="*/ 2542032 w 6190488"/>
                  <a:gd name="connsiteY18" fmla="*/ 1527048 h 2825496"/>
                  <a:gd name="connsiteX19" fmla="*/ 2468880 w 6190488"/>
                  <a:gd name="connsiteY19" fmla="*/ 1545336 h 2825496"/>
                  <a:gd name="connsiteX20" fmla="*/ 2432304 w 6190488"/>
                  <a:gd name="connsiteY20" fmla="*/ 1554480 h 2825496"/>
                  <a:gd name="connsiteX21" fmla="*/ 2340864 w 6190488"/>
                  <a:gd name="connsiteY21" fmla="*/ 1600200 h 2825496"/>
                  <a:gd name="connsiteX22" fmla="*/ 2304288 w 6190488"/>
                  <a:gd name="connsiteY22" fmla="*/ 1618488 h 2825496"/>
                  <a:gd name="connsiteX23" fmla="*/ 2258568 w 6190488"/>
                  <a:gd name="connsiteY23" fmla="*/ 1627632 h 2825496"/>
                  <a:gd name="connsiteX24" fmla="*/ 2157984 w 6190488"/>
                  <a:gd name="connsiteY24" fmla="*/ 1673352 h 2825496"/>
                  <a:gd name="connsiteX25" fmla="*/ 1865376 w 6190488"/>
                  <a:gd name="connsiteY25" fmla="*/ 1801368 h 2825496"/>
                  <a:gd name="connsiteX26" fmla="*/ 1042416 w 6190488"/>
                  <a:gd name="connsiteY26" fmla="*/ 2212848 h 2825496"/>
                  <a:gd name="connsiteX27" fmla="*/ 265176 w 6190488"/>
                  <a:gd name="connsiteY27" fmla="*/ 2633472 h 2825496"/>
                  <a:gd name="connsiteX28" fmla="*/ 9144 w 6190488"/>
                  <a:gd name="connsiteY28" fmla="*/ 2825496 h 2825496"/>
                  <a:gd name="connsiteX29" fmla="*/ 0 w 6190488"/>
                  <a:gd name="connsiteY29" fmla="*/ 2761488 h 2825496"/>
                  <a:gd name="connsiteX0" fmla="*/ 0 w 6190488"/>
                  <a:gd name="connsiteY0" fmla="*/ 2761488 h 2825496"/>
                  <a:gd name="connsiteX1" fmla="*/ 566928 w 6190488"/>
                  <a:gd name="connsiteY1" fmla="*/ 2359152 h 2825496"/>
                  <a:gd name="connsiteX2" fmla="*/ 1124712 w 6190488"/>
                  <a:gd name="connsiteY2" fmla="*/ 1965960 h 2825496"/>
                  <a:gd name="connsiteX3" fmla="*/ 1645920 w 6190488"/>
                  <a:gd name="connsiteY3" fmla="*/ 1627632 h 2825496"/>
                  <a:gd name="connsiteX4" fmla="*/ 2139696 w 6190488"/>
                  <a:gd name="connsiteY4" fmla="*/ 1325880 h 2825496"/>
                  <a:gd name="connsiteX5" fmla="*/ 2889504 w 6190488"/>
                  <a:gd name="connsiteY5" fmla="*/ 941832 h 2825496"/>
                  <a:gd name="connsiteX6" fmla="*/ 3429000 w 6190488"/>
                  <a:gd name="connsiteY6" fmla="*/ 704088 h 2825496"/>
                  <a:gd name="connsiteX7" fmla="*/ 4023360 w 6190488"/>
                  <a:gd name="connsiteY7" fmla="*/ 493776 h 2825496"/>
                  <a:gd name="connsiteX8" fmla="*/ 4626864 w 6190488"/>
                  <a:gd name="connsiteY8" fmla="*/ 320040 h 2825496"/>
                  <a:gd name="connsiteX9" fmla="*/ 5376672 w 6190488"/>
                  <a:gd name="connsiteY9" fmla="*/ 118872 h 2825496"/>
                  <a:gd name="connsiteX10" fmla="*/ 5897880 w 6190488"/>
                  <a:gd name="connsiteY10" fmla="*/ 27432 h 2825496"/>
                  <a:gd name="connsiteX11" fmla="*/ 6190488 w 6190488"/>
                  <a:gd name="connsiteY11" fmla="*/ 0 h 2825496"/>
                  <a:gd name="connsiteX12" fmla="*/ 6172200 w 6190488"/>
                  <a:gd name="connsiteY12" fmla="*/ 822960 h 2825496"/>
                  <a:gd name="connsiteX13" fmla="*/ 5632704 w 6190488"/>
                  <a:gd name="connsiteY13" fmla="*/ 841248 h 2825496"/>
                  <a:gd name="connsiteX14" fmla="*/ 4864608 w 6190488"/>
                  <a:gd name="connsiteY14" fmla="*/ 932688 h 2825496"/>
                  <a:gd name="connsiteX15" fmla="*/ 4206240 w 6190488"/>
                  <a:gd name="connsiteY15" fmla="*/ 1051560 h 2825496"/>
                  <a:gd name="connsiteX16" fmla="*/ 3392424 w 6190488"/>
                  <a:gd name="connsiteY16" fmla="*/ 1225296 h 2825496"/>
                  <a:gd name="connsiteX17" fmla="*/ 2679192 w 6190488"/>
                  <a:gd name="connsiteY17" fmla="*/ 1472184 h 2825496"/>
                  <a:gd name="connsiteX18" fmla="*/ 2542032 w 6190488"/>
                  <a:gd name="connsiteY18" fmla="*/ 1527048 h 2825496"/>
                  <a:gd name="connsiteX19" fmla="*/ 2468880 w 6190488"/>
                  <a:gd name="connsiteY19" fmla="*/ 1545336 h 2825496"/>
                  <a:gd name="connsiteX20" fmla="*/ 2432304 w 6190488"/>
                  <a:gd name="connsiteY20" fmla="*/ 1554480 h 2825496"/>
                  <a:gd name="connsiteX21" fmla="*/ 2340864 w 6190488"/>
                  <a:gd name="connsiteY21" fmla="*/ 1600200 h 2825496"/>
                  <a:gd name="connsiteX22" fmla="*/ 2304288 w 6190488"/>
                  <a:gd name="connsiteY22" fmla="*/ 1618488 h 2825496"/>
                  <a:gd name="connsiteX23" fmla="*/ 2157984 w 6190488"/>
                  <a:gd name="connsiteY23" fmla="*/ 1673352 h 2825496"/>
                  <a:gd name="connsiteX24" fmla="*/ 1865376 w 6190488"/>
                  <a:gd name="connsiteY24" fmla="*/ 1801368 h 2825496"/>
                  <a:gd name="connsiteX25" fmla="*/ 1042416 w 6190488"/>
                  <a:gd name="connsiteY25" fmla="*/ 2212848 h 2825496"/>
                  <a:gd name="connsiteX26" fmla="*/ 265176 w 6190488"/>
                  <a:gd name="connsiteY26" fmla="*/ 2633472 h 2825496"/>
                  <a:gd name="connsiteX27" fmla="*/ 9144 w 6190488"/>
                  <a:gd name="connsiteY27" fmla="*/ 2825496 h 2825496"/>
                  <a:gd name="connsiteX28" fmla="*/ 0 w 6190488"/>
                  <a:gd name="connsiteY28" fmla="*/ 2761488 h 2825496"/>
                  <a:gd name="connsiteX0" fmla="*/ 0 w 6190488"/>
                  <a:gd name="connsiteY0" fmla="*/ 2761488 h 2825496"/>
                  <a:gd name="connsiteX1" fmla="*/ 566928 w 6190488"/>
                  <a:gd name="connsiteY1" fmla="*/ 2359152 h 2825496"/>
                  <a:gd name="connsiteX2" fmla="*/ 1124712 w 6190488"/>
                  <a:gd name="connsiteY2" fmla="*/ 1965960 h 2825496"/>
                  <a:gd name="connsiteX3" fmla="*/ 1645920 w 6190488"/>
                  <a:gd name="connsiteY3" fmla="*/ 1627632 h 2825496"/>
                  <a:gd name="connsiteX4" fmla="*/ 2139696 w 6190488"/>
                  <a:gd name="connsiteY4" fmla="*/ 1325880 h 2825496"/>
                  <a:gd name="connsiteX5" fmla="*/ 2889504 w 6190488"/>
                  <a:gd name="connsiteY5" fmla="*/ 941832 h 2825496"/>
                  <a:gd name="connsiteX6" fmla="*/ 3429000 w 6190488"/>
                  <a:gd name="connsiteY6" fmla="*/ 704088 h 2825496"/>
                  <a:gd name="connsiteX7" fmla="*/ 4023360 w 6190488"/>
                  <a:gd name="connsiteY7" fmla="*/ 493776 h 2825496"/>
                  <a:gd name="connsiteX8" fmla="*/ 4626864 w 6190488"/>
                  <a:gd name="connsiteY8" fmla="*/ 320040 h 2825496"/>
                  <a:gd name="connsiteX9" fmla="*/ 5376672 w 6190488"/>
                  <a:gd name="connsiteY9" fmla="*/ 118872 h 2825496"/>
                  <a:gd name="connsiteX10" fmla="*/ 5897880 w 6190488"/>
                  <a:gd name="connsiteY10" fmla="*/ 27432 h 2825496"/>
                  <a:gd name="connsiteX11" fmla="*/ 6190488 w 6190488"/>
                  <a:gd name="connsiteY11" fmla="*/ 0 h 2825496"/>
                  <a:gd name="connsiteX12" fmla="*/ 6172200 w 6190488"/>
                  <a:gd name="connsiteY12" fmla="*/ 822960 h 2825496"/>
                  <a:gd name="connsiteX13" fmla="*/ 5632704 w 6190488"/>
                  <a:gd name="connsiteY13" fmla="*/ 841248 h 2825496"/>
                  <a:gd name="connsiteX14" fmla="*/ 4864608 w 6190488"/>
                  <a:gd name="connsiteY14" fmla="*/ 932688 h 2825496"/>
                  <a:gd name="connsiteX15" fmla="*/ 4206240 w 6190488"/>
                  <a:gd name="connsiteY15" fmla="*/ 1051560 h 2825496"/>
                  <a:gd name="connsiteX16" fmla="*/ 3392424 w 6190488"/>
                  <a:gd name="connsiteY16" fmla="*/ 1225296 h 2825496"/>
                  <a:gd name="connsiteX17" fmla="*/ 2679192 w 6190488"/>
                  <a:gd name="connsiteY17" fmla="*/ 1472184 h 2825496"/>
                  <a:gd name="connsiteX18" fmla="*/ 2542032 w 6190488"/>
                  <a:gd name="connsiteY18" fmla="*/ 1527048 h 2825496"/>
                  <a:gd name="connsiteX19" fmla="*/ 2468880 w 6190488"/>
                  <a:gd name="connsiteY19" fmla="*/ 1545336 h 2825496"/>
                  <a:gd name="connsiteX20" fmla="*/ 2340864 w 6190488"/>
                  <a:gd name="connsiteY20" fmla="*/ 1600200 h 2825496"/>
                  <a:gd name="connsiteX21" fmla="*/ 2304288 w 6190488"/>
                  <a:gd name="connsiteY21" fmla="*/ 1618488 h 2825496"/>
                  <a:gd name="connsiteX22" fmla="*/ 2157984 w 6190488"/>
                  <a:gd name="connsiteY22" fmla="*/ 1673352 h 2825496"/>
                  <a:gd name="connsiteX23" fmla="*/ 1865376 w 6190488"/>
                  <a:gd name="connsiteY23" fmla="*/ 1801368 h 2825496"/>
                  <a:gd name="connsiteX24" fmla="*/ 1042416 w 6190488"/>
                  <a:gd name="connsiteY24" fmla="*/ 2212848 h 2825496"/>
                  <a:gd name="connsiteX25" fmla="*/ 265176 w 6190488"/>
                  <a:gd name="connsiteY25" fmla="*/ 2633472 h 2825496"/>
                  <a:gd name="connsiteX26" fmla="*/ 9144 w 6190488"/>
                  <a:gd name="connsiteY26" fmla="*/ 2825496 h 2825496"/>
                  <a:gd name="connsiteX27" fmla="*/ 0 w 6190488"/>
                  <a:gd name="connsiteY27" fmla="*/ 2761488 h 2825496"/>
                  <a:gd name="connsiteX0" fmla="*/ 0 w 6190488"/>
                  <a:gd name="connsiteY0" fmla="*/ 2761488 h 2825496"/>
                  <a:gd name="connsiteX1" fmla="*/ 566928 w 6190488"/>
                  <a:gd name="connsiteY1" fmla="*/ 2359152 h 2825496"/>
                  <a:gd name="connsiteX2" fmla="*/ 1124712 w 6190488"/>
                  <a:gd name="connsiteY2" fmla="*/ 1965960 h 2825496"/>
                  <a:gd name="connsiteX3" fmla="*/ 1645920 w 6190488"/>
                  <a:gd name="connsiteY3" fmla="*/ 1627632 h 2825496"/>
                  <a:gd name="connsiteX4" fmla="*/ 2139696 w 6190488"/>
                  <a:gd name="connsiteY4" fmla="*/ 1325880 h 2825496"/>
                  <a:gd name="connsiteX5" fmla="*/ 2889504 w 6190488"/>
                  <a:gd name="connsiteY5" fmla="*/ 941832 h 2825496"/>
                  <a:gd name="connsiteX6" fmla="*/ 3429000 w 6190488"/>
                  <a:gd name="connsiteY6" fmla="*/ 704088 h 2825496"/>
                  <a:gd name="connsiteX7" fmla="*/ 4023360 w 6190488"/>
                  <a:gd name="connsiteY7" fmla="*/ 493776 h 2825496"/>
                  <a:gd name="connsiteX8" fmla="*/ 4626864 w 6190488"/>
                  <a:gd name="connsiteY8" fmla="*/ 320040 h 2825496"/>
                  <a:gd name="connsiteX9" fmla="*/ 5376672 w 6190488"/>
                  <a:gd name="connsiteY9" fmla="*/ 118872 h 2825496"/>
                  <a:gd name="connsiteX10" fmla="*/ 5897880 w 6190488"/>
                  <a:gd name="connsiteY10" fmla="*/ 27432 h 2825496"/>
                  <a:gd name="connsiteX11" fmla="*/ 6190488 w 6190488"/>
                  <a:gd name="connsiteY11" fmla="*/ 0 h 2825496"/>
                  <a:gd name="connsiteX12" fmla="*/ 6172200 w 6190488"/>
                  <a:gd name="connsiteY12" fmla="*/ 822960 h 2825496"/>
                  <a:gd name="connsiteX13" fmla="*/ 5632704 w 6190488"/>
                  <a:gd name="connsiteY13" fmla="*/ 841248 h 2825496"/>
                  <a:gd name="connsiteX14" fmla="*/ 4864608 w 6190488"/>
                  <a:gd name="connsiteY14" fmla="*/ 932688 h 2825496"/>
                  <a:gd name="connsiteX15" fmla="*/ 4206240 w 6190488"/>
                  <a:gd name="connsiteY15" fmla="*/ 1051560 h 2825496"/>
                  <a:gd name="connsiteX16" fmla="*/ 3392424 w 6190488"/>
                  <a:gd name="connsiteY16" fmla="*/ 1225296 h 2825496"/>
                  <a:gd name="connsiteX17" fmla="*/ 2679192 w 6190488"/>
                  <a:gd name="connsiteY17" fmla="*/ 1472184 h 2825496"/>
                  <a:gd name="connsiteX18" fmla="*/ 2542032 w 6190488"/>
                  <a:gd name="connsiteY18" fmla="*/ 1527048 h 2825496"/>
                  <a:gd name="connsiteX19" fmla="*/ 2340864 w 6190488"/>
                  <a:gd name="connsiteY19" fmla="*/ 1600200 h 2825496"/>
                  <a:gd name="connsiteX20" fmla="*/ 2304288 w 6190488"/>
                  <a:gd name="connsiteY20" fmla="*/ 1618488 h 2825496"/>
                  <a:gd name="connsiteX21" fmla="*/ 2157984 w 6190488"/>
                  <a:gd name="connsiteY21" fmla="*/ 1673352 h 2825496"/>
                  <a:gd name="connsiteX22" fmla="*/ 1865376 w 6190488"/>
                  <a:gd name="connsiteY22" fmla="*/ 1801368 h 2825496"/>
                  <a:gd name="connsiteX23" fmla="*/ 1042416 w 6190488"/>
                  <a:gd name="connsiteY23" fmla="*/ 2212848 h 2825496"/>
                  <a:gd name="connsiteX24" fmla="*/ 265176 w 6190488"/>
                  <a:gd name="connsiteY24" fmla="*/ 2633472 h 2825496"/>
                  <a:gd name="connsiteX25" fmla="*/ 9144 w 6190488"/>
                  <a:gd name="connsiteY25" fmla="*/ 2825496 h 2825496"/>
                  <a:gd name="connsiteX26" fmla="*/ 0 w 6190488"/>
                  <a:gd name="connsiteY26" fmla="*/ 2761488 h 2825496"/>
                  <a:gd name="connsiteX0" fmla="*/ 0 w 6190488"/>
                  <a:gd name="connsiteY0" fmla="*/ 2761488 h 2825496"/>
                  <a:gd name="connsiteX1" fmla="*/ 566928 w 6190488"/>
                  <a:gd name="connsiteY1" fmla="*/ 2359152 h 2825496"/>
                  <a:gd name="connsiteX2" fmla="*/ 1124712 w 6190488"/>
                  <a:gd name="connsiteY2" fmla="*/ 1965960 h 2825496"/>
                  <a:gd name="connsiteX3" fmla="*/ 1645920 w 6190488"/>
                  <a:gd name="connsiteY3" fmla="*/ 1627632 h 2825496"/>
                  <a:gd name="connsiteX4" fmla="*/ 2139696 w 6190488"/>
                  <a:gd name="connsiteY4" fmla="*/ 1325880 h 2825496"/>
                  <a:gd name="connsiteX5" fmla="*/ 2889504 w 6190488"/>
                  <a:gd name="connsiteY5" fmla="*/ 941832 h 2825496"/>
                  <a:gd name="connsiteX6" fmla="*/ 3429000 w 6190488"/>
                  <a:gd name="connsiteY6" fmla="*/ 704088 h 2825496"/>
                  <a:gd name="connsiteX7" fmla="*/ 4023360 w 6190488"/>
                  <a:gd name="connsiteY7" fmla="*/ 493776 h 2825496"/>
                  <a:gd name="connsiteX8" fmla="*/ 4626864 w 6190488"/>
                  <a:gd name="connsiteY8" fmla="*/ 320040 h 2825496"/>
                  <a:gd name="connsiteX9" fmla="*/ 5376672 w 6190488"/>
                  <a:gd name="connsiteY9" fmla="*/ 118872 h 2825496"/>
                  <a:gd name="connsiteX10" fmla="*/ 5897880 w 6190488"/>
                  <a:gd name="connsiteY10" fmla="*/ 27432 h 2825496"/>
                  <a:gd name="connsiteX11" fmla="*/ 6190488 w 6190488"/>
                  <a:gd name="connsiteY11" fmla="*/ 0 h 2825496"/>
                  <a:gd name="connsiteX12" fmla="*/ 6172200 w 6190488"/>
                  <a:gd name="connsiteY12" fmla="*/ 822960 h 2825496"/>
                  <a:gd name="connsiteX13" fmla="*/ 5632704 w 6190488"/>
                  <a:gd name="connsiteY13" fmla="*/ 841248 h 2825496"/>
                  <a:gd name="connsiteX14" fmla="*/ 4864608 w 6190488"/>
                  <a:gd name="connsiteY14" fmla="*/ 932688 h 2825496"/>
                  <a:gd name="connsiteX15" fmla="*/ 4206240 w 6190488"/>
                  <a:gd name="connsiteY15" fmla="*/ 1051560 h 2825496"/>
                  <a:gd name="connsiteX16" fmla="*/ 3392424 w 6190488"/>
                  <a:gd name="connsiteY16" fmla="*/ 1225296 h 2825496"/>
                  <a:gd name="connsiteX17" fmla="*/ 2679192 w 6190488"/>
                  <a:gd name="connsiteY17" fmla="*/ 1472184 h 2825496"/>
                  <a:gd name="connsiteX18" fmla="*/ 2542032 w 6190488"/>
                  <a:gd name="connsiteY18" fmla="*/ 1527048 h 2825496"/>
                  <a:gd name="connsiteX19" fmla="*/ 2340864 w 6190488"/>
                  <a:gd name="connsiteY19" fmla="*/ 1600200 h 2825496"/>
                  <a:gd name="connsiteX20" fmla="*/ 2157984 w 6190488"/>
                  <a:gd name="connsiteY20" fmla="*/ 1673352 h 2825496"/>
                  <a:gd name="connsiteX21" fmla="*/ 1865376 w 6190488"/>
                  <a:gd name="connsiteY21" fmla="*/ 1801368 h 2825496"/>
                  <a:gd name="connsiteX22" fmla="*/ 1042416 w 6190488"/>
                  <a:gd name="connsiteY22" fmla="*/ 2212848 h 2825496"/>
                  <a:gd name="connsiteX23" fmla="*/ 265176 w 6190488"/>
                  <a:gd name="connsiteY23" fmla="*/ 2633472 h 2825496"/>
                  <a:gd name="connsiteX24" fmla="*/ 9144 w 6190488"/>
                  <a:gd name="connsiteY24" fmla="*/ 2825496 h 2825496"/>
                  <a:gd name="connsiteX25" fmla="*/ 0 w 6190488"/>
                  <a:gd name="connsiteY25" fmla="*/ 2761488 h 2825496"/>
                  <a:gd name="connsiteX0" fmla="*/ 0 w 6190488"/>
                  <a:gd name="connsiteY0" fmla="*/ 2761488 h 2825496"/>
                  <a:gd name="connsiteX1" fmla="*/ 566928 w 6190488"/>
                  <a:gd name="connsiteY1" fmla="*/ 2359152 h 2825496"/>
                  <a:gd name="connsiteX2" fmla="*/ 1124712 w 6190488"/>
                  <a:gd name="connsiteY2" fmla="*/ 1965960 h 2825496"/>
                  <a:gd name="connsiteX3" fmla="*/ 1645920 w 6190488"/>
                  <a:gd name="connsiteY3" fmla="*/ 1627632 h 2825496"/>
                  <a:gd name="connsiteX4" fmla="*/ 2139696 w 6190488"/>
                  <a:gd name="connsiteY4" fmla="*/ 1325880 h 2825496"/>
                  <a:gd name="connsiteX5" fmla="*/ 2889504 w 6190488"/>
                  <a:gd name="connsiteY5" fmla="*/ 941832 h 2825496"/>
                  <a:gd name="connsiteX6" fmla="*/ 3429000 w 6190488"/>
                  <a:gd name="connsiteY6" fmla="*/ 704088 h 2825496"/>
                  <a:gd name="connsiteX7" fmla="*/ 4023360 w 6190488"/>
                  <a:gd name="connsiteY7" fmla="*/ 493776 h 2825496"/>
                  <a:gd name="connsiteX8" fmla="*/ 4626864 w 6190488"/>
                  <a:gd name="connsiteY8" fmla="*/ 320040 h 2825496"/>
                  <a:gd name="connsiteX9" fmla="*/ 5376672 w 6190488"/>
                  <a:gd name="connsiteY9" fmla="*/ 118872 h 2825496"/>
                  <a:gd name="connsiteX10" fmla="*/ 5897880 w 6190488"/>
                  <a:gd name="connsiteY10" fmla="*/ 27432 h 2825496"/>
                  <a:gd name="connsiteX11" fmla="*/ 6190488 w 6190488"/>
                  <a:gd name="connsiteY11" fmla="*/ 0 h 2825496"/>
                  <a:gd name="connsiteX12" fmla="*/ 6172200 w 6190488"/>
                  <a:gd name="connsiteY12" fmla="*/ 822960 h 2825496"/>
                  <a:gd name="connsiteX13" fmla="*/ 5632704 w 6190488"/>
                  <a:gd name="connsiteY13" fmla="*/ 841248 h 2825496"/>
                  <a:gd name="connsiteX14" fmla="*/ 4864608 w 6190488"/>
                  <a:gd name="connsiteY14" fmla="*/ 932688 h 2825496"/>
                  <a:gd name="connsiteX15" fmla="*/ 4206240 w 6190488"/>
                  <a:gd name="connsiteY15" fmla="*/ 1051560 h 2825496"/>
                  <a:gd name="connsiteX16" fmla="*/ 3392424 w 6190488"/>
                  <a:gd name="connsiteY16" fmla="*/ 1225296 h 2825496"/>
                  <a:gd name="connsiteX17" fmla="*/ 2679192 w 6190488"/>
                  <a:gd name="connsiteY17" fmla="*/ 1472184 h 2825496"/>
                  <a:gd name="connsiteX18" fmla="*/ 2340864 w 6190488"/>
                  <a:gd name="connsiteY18" fmla="*/ 1600200 h 2825496"/>
                  <a:gd name="connsiteX19" fmla="*/ 2157984 w 6190488"/>
                  <a:gd name="connsiteY19" fmla="*/ 1673352 h 2825496"/>
                  <a:gd name="connsiteX20" fmla="*/ 1865376 w 6190488"/>
                  <a:gd name="connsiteY20" fmla="*/ 1801368 h 2825496"/>
                  <a:gd name="connsiteX21" fmla="*/ 1042416 w 6190488"/>
                  <a:gd name="connsiteY21" fmla="*/ 2212848 h 2825496"/>
                  <a:gd name="connsiteX22" fmla="*/ 265176 w 6190488"/>
                  <a:gd name="connsiteY22" fmla="*/ 2633472 h 2825496"/>
                  <a:gd name="connsiteX23" fmla="*/ 9144 w 6190488"/>
                  <a:gd name="connsiteY23" fmla="*/ 2825496 h 2825496"/>
                  <a:gd name="connsiteX24" fmla="*/ 0 w 6190488"/>
                  <a:gd name="connsiteY24" fmla="*/ 2761488 h 2825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190488" h="2825496">
                    <a:moveTo>
                      <a:pt x="0" y="2761488"/>
                    </a:moveTo>
                    <a:lnTo>
                      <a:pt x="566928" y="2359152"/>
                    </a:lnTo>
                    <a:lnTo>
                      <a:pt x="1124712" y="1965960"/>
                    </a:lnTo>
                    <a:lnTo>
                      <a:pt x="1645920" y="1627632"/>
                    </a:lnTo>
                    <a:lnTo>
                      <a:pt x="2139696" y="1325880"/>
                    </a:lnTo>
                    <a:lnTo>
                      <a:pt x="2889504" y="941832"/>
                    </a:lnTo>
                    <a:lnTo>
                      <a:pt x="3429000" y="704088"/>
                    </a:lnTo>
                    <a:lnTo>
                      <a:pt x="4023360" y="493776"/>
                    </a:lnTo>
                    <a:lnTo>
                      <a:pt x="4626864" y="320040"/>
                    </a:lnTo>
                    <a:lnTo>
                      <a:pt x="5376672" y="118872"/>
                    </a:lnTo>
                    <a:lnTo>
                      <a:pt x="5897880" y="27432"/>
                    </a:lnTo>
                    <a:lnTo>
                      <a:pt x="6190488" y="0"/>
                    </a:lnTo>
                    <a:lnTo>
                      <a:pt x="6172200" y="822960"/>
                    </a:lnTo>
                    <a:lnTo>
                      <a:pt x="5632704" y="841248"/>
                    </a:lnTo>
                    <a:lnTo>
                      <a:pt x="4864608" y="932688"/>
                    </a:lnTo>
                    <a:lnTo>
                      <a:pt x="4206240" y="1051560"/>
                    </a:lnTo>
                    <a:lnTo>
                      <a:pt x="3392424" y="1225296"/>
                    </a:lnTo>
                    <a:lnTo>
                      <a:pt x="2679192" y="1472184"/>
                    </a:lnTo>
                    <a:cubicBezTo>
                      <a:pt x="2503932" y="1534668"/>
                      <a:pt x="2427732" y="1566672"/>
                      <a:pt x="2340864" y="1600200"/>
                    </a:cubicBezTo>
                    <a:cubicBezTo>
                      <a:pt x="2253996" y="1633728"/>
                      <a:pt x="2237232" y="1639824"/>
                      <a:pt x="2157984" y="1673352"/>
                    </a:cubicBezTo>
                    <a:cubicBezTo>
                      <a:pt x="2078736" y="1706880"/>
                      <a:pt x="2051304" y="1711452"/>
                      <a:pt x="1865376" y="1801368"/>
                    </a:cubicBezTo>
                    <a:cubicBezTo>
                      <a:pt x="1679448" y="1891284"/>
                      <a:pt x="1316736" y="2075688"/>
                      <a:pt x="1042416" y="2212848"/>
                    </a:cubicBezTo>
                    <a:lnTo>
                      <a:pt x="265176" y="2633472"/>
                    </a:lnTo>
                    <a:lnTo>
                      <a:pt x="9144" y="2825496"/>
                    </a:lnTo>
                    <a:lnTo>
                      <a:pt x="0" y="2761488"/>
                    </a:lnTo>
                    <a:close/>
                  </a:path>
                </a:pathLst>
              </a:custGeom>
              <a:solidFill>
                <a:srgbClr val="92D050">
                  <a:alpha val="60000"/>
                </a:srgbClr>
              </a:solidFill>
              <a:ln w="50800" cap="flat" cmpd="sng" algn="ctr">
                <a:noFill/>
                <a:prstDash val="solid"/>
                <a:bevel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91440" rIns="91440" bIns="9144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rgbClr val="004F8F"/>
                  </a:solidFill>
                  <a:effectLst/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  <a:sym typeface="Georgia" panose="02040502050405020303" pitchFamily="18" charset="0"/>
                </a:endParaRPr>
              </a:p>
            </p:txBody>
          </p:sp>
          <p:sp>
            <p:nvSpPr>
              <p:cNvPr id="15" name="Freihandform 14"/>
              <p:cNvSpPr/>
              <p:nvPr/>
            </p:nvSpPr>
            <p:spPr bwMode="auto">
              <a:xfrm>
                <a:off x="1389888" y="7927848"/>
                <a:ext cx="6217920" cy="3794760"/>
              </a:xfrm>
              <a:custGeom>
                <a:avLst/>
                <a:gdLst>
                  <a:gd name="connsiteX0" fmla="*/ 0 w 6217920"/>
                  <a:gd name="connsiteY0" fmla="*/ 3602736 h 3794760"/>
                  <a:gd name="connsiteX1" fmla="*/ 493776 w 6217920"/>
                  <a:gd name="connsiteY1" fmla="*/ 3099816 h 3794760"/>
                  <a:gd name="connsiteX2" fmla="*/ 969264 w 6217920"/>
                  <a:gd name="connsiteY2" fmla="*/ 2651760 h 3794760"/>
                  <a:gd name="connsiteX3" fmla="*/ 1417320 w 6217920"/>
                  <a:gd name="connsiteY3" fmla="*/ 2240280 h 3794760"/>
                  <a:gd name="connsiteX4" fmla="*/ 1984248 w 6217920"/>
                  <a:gd name="connsiteY4" fmla="*/ 1783080 h 3794760"/>
                  <a:gd name="connsiteX5" fmla="*/ 2542032 w 6217920"/>
                  <a:gd name="connsiteY5" fmla="*/ 1371600 h 3794760"/>
                  <a:gd name="connsiteX6" fmla="*/ 3154680 w 6217920"/>
                  <a:gd name="connsiteY6" fmla="*/ 1005840 h 3794760"/>
                  <a:gd name="connsiteX7" fmla="*/ 3666744 w 6217920"/>
                  <a:gd name="connsiteY7" fmla="*/ 731520 h 3794760"/>
                  <a:gd name="connsiteX8" fmla="*/ 4178808 w 6217920"/>
                  <a:gd name="connsiteY8" fmla="*/ 493776 h 3794760"/>
                  <a:gd name="connsiteX9" fmla="*/ 4636008 w 6217920"/>
                  <a:gd name="connsiteY9" fmla="*/ 310896 h 3794760"/>
                  <a:gd name="connsiteX10" fmla="*/ 5349240 w 6217920"/>
                  <a:gd name="connsiteY10" fmla="*/ 100584 h 3794760"/>
                  <a:gd name="connsiteX11" fmla="*/ 5980176 w 6217920"/>
                  <a:gd name="connsiteY11" fmla="*/ 18288 h 3794760"/>
                  <a:gd name="connsiteX12" fmla="*/ 6217920 w 6217920"/>
                  <a:gd name="connsiteY12" fmla="*/ 0 h 3794760"/>
                  <a:gd name="connsiteX13" fmla="*/ 6199632 w 6217920"/>
                  <a:gd name="connsiteY13" fmla="*/ 1197864 h 3794760"/>
                  <a:gd name="connsiteX14" fmla="*/ 5312664 w 6217920"/>
                  <a:gd name="connsiteY14" fmla="*/ 1207008 h 3794760"/>
                  <a:gd name="connsiteX15" fmla="*/ 4590288 w 6217920"/>
                  <a:gd name="connsiteY15" fmla="*/ 1316736 h 3794760"/>
                  <a:gd name="connsiteX16" fmla="*/ 3895344 w 6217920"/>
                  <a:gd name="connsiteY16" fmla="*/ 1481328 h 3794760"/>
                  <a:gd name="connsiteX17" fmla="*/ 3346704 w 6217920"/>
                  <a:gd name="connsiteY17" fmla="*/ 1655064 h 3794760"/>
                  <a:gd name="connsiteX18" fmla="*/ 2798064 w 6217920"/>
                  <a:gd name="connsiteY18" fmla="*/ 1883664 h 3794760"/>
                  <a:gd name="connsiteX19" fmla="*/ 2084832 w 6217920"/>
                  <a:gd name="connsiteY19" fmla="*/ 2258568 h 3794760"/>
                  <a:gd name="connsiteX20" fmla="*/ 1234440 w 6217920"/>
                  <a:gd name="connsiteY20" fmla="*/ 2798064 h 3794760"/>
                  <a:gd name="connsiteX21" fmla="*/ 557784 w 6217920"/>
                  <a:gd name="connsiteY21" fmla="*/ 3291840 h 3794760"/>
                  <a:gd name="connsiteX22" fmla="*/ 18288 w 6217920"/>
                  <a:gd name="connsiteY22" fmla="*/ 3794760 h 3794760"/>
                  <a:gd name="connsiteX23" fmla="*/ 0 w 6217920"/>
                  <a:gd name="connsiteY23" fmla="*/ 3602736 h 3794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6217920" h="3794760">
                    <a:moveTo>
                      <a:pt x="0" y="3602736"/>
                    </a:moveTo>
                    <a:lnTo>
                      <a:pt x="493776" y="3099816"/>
                    </a:lnTo>
                    <a:lnTo>
                      <a:pt x="969264" y="2651760"/>
                    </a:lnTo>
                    <a:lnTo>
                      <a:pt x="1417320" y="2240280"/>
                    </a:lnTo>
                    <a:lnTo>
                      <a:pt x="1984248" y="1783080"/>
                    </a:lnTo>
                    <a:lnTo>
                      <a:pt x="2542032" y="1371600"/>
                    </a:lnTo>
                    <a:lnTo>
                      <a:pt x="3154680" y="1005840"/>
                    </a:lnTo>
                    <a:lnTo>
                      <a:pt x="3666744" y="731520"/>
                    </a:lnTo>
                    <a:lnTo>
                      <a:pt x="4178808" y="493776"/>
                    </a:lnTo>
                    <a:lnTo>
                      <a:pt x="4636008" y="310896"/>
                    </a:lnTo>
                    <a:lnTo>
                      <a:pt x="5349240" y="100584"/>
                    </a:lnTo>
                    <a:lnTo>
                      <a:pt x="5980176" y="18288"/>
                    </a:lnTo>
                    <a:lnTo>
                      <a:pt x="6217920" y="0"/>
                    </a:lnTo>
                    <a:lnTo>
                      <a:pt x="6199632" y="1197864"/>
                    </a:lnTo>
                    <a:lnTo>
                      <a:pt x="5312664" y="1207008"/>
                    </a:lnTo>
                    <a:lnTo>
                      <a:pt x="4590288" y="1316736"/>
                    </a:lnTo>
                    <a:lnTo>
                      <a:pt x="3895344" y="1481328"/>
                    </a:lnTo>
                    <a:lnTo>
                      <a:pt x="3346704" y="1655064"/>
                    </a:lnTo>
                    <a:lnTo>
                      <a:pt x="2798064" y="1883664"/>
                    </a:lnTo>
                    <a:lnTo>
                      <a:pt x="2084832" y="2258568"/>
                    </a:lnTo>
                    <a:lnTo>
                      <a:pt x="1234440" y="2798064"/>
                    </a:lnTo>
                    <a:lnTo>
                      <a:pt x="557784" y="3291840"/>
                    </a:lnTo>
                    <a:lnTo>
                      <a:pt x="18288" y="3794760"/>
                    </a:lnTo>
                    <a:cubicBezTo>
                      <a:pt x="7741" y="3657654"/>
                      <a:pt x="9144" y="3715629"/>
                      <a:pt x="0" y="3602736"/>
                    </a:cubicBez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  <a:alpha val="60000"/>
                </a:schemeClr>
              </a:solidFill>
              <a:ln w="50800" cap="flat" cmpd="sng" algn="ctr">
                <a:noFill/>
                <a:prstDash val="solid"/>
                <a:bevel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91440" rIns="91440" bIns="9144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rgbClr val="004F8F"/>
                  </a:solidFill>
                  <a:effectLst/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  <a:sym typeface="Georgia" panose="02040502050405020303" pitchFamily="18" charset="0"/>
                </a:endParaRPr>
              </a:p>
            </p:txBody>
          </p:sp>
          <p:sp>
            <p:nvSpPr>
              <p:cNvPr id="9" name="Textfeld 8"/>
              <p:cNvSpPr txBox="1"/>
              <p:nvPr/>
            </p:nvSpPr>
            <p:spPr>
              <a:xfrm rot="16200000">
                <a:off x="-1524209" y="9427796"/>
                <a:ext cx="380508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200" dirty="0" smtClean="0">
                    <a:latin typeface="+mn-lt"/>
                  </a:rPr>
                  <a:t>Počet druhů lišejníků</a:t>
                </a:r>
                <a:endParaRPr lang="en-US" sz="3200" dirty="0">
                  <a:latin typeface="+mn-lt"/>
                </a:endParaRPr>
              </a:p>
            </p:txBody>
          </p:sp>
          <p:graphicFrame>
            <p:nvGraphicFramePr>
              <p:cNvPr id="8" name="Diagramm 7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701003935"/>
                  </p:ext>
                </p:extLst>
              </p:nvPr>
            </p:nvGraphicFramePr>
            <p:xfrm>
              <a:off x="740212" y="7866114"/>
              <a:ext cx="7079798" cy="4956304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</p:grpSp>
      </p:grpSp>
      <p:sp>
        <p:nvSpPr>
          <p:cNvPr id="12" name="Textfeld 11"/>
          <p:cNvSpPr txBox="1"/>
          <p:nvPr/>
        </p:nvSpPr>
        <p:spPr>
          <a:xfrm flipH="1">
            <a:off x="670720" y="2050644"/>
            <a:ext cx="11665296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b="1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endParaRPr lang="en-US" sz="360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Počet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ohrožených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druhů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 v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experimentu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 s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tlejícím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dřevem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 + na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vzácných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druzích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stromů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odráží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nedostatek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tohoto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zdroje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ve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středoevropských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lesích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.</a:t>
            </a:r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Částečně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specifické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vazby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 na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speciální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druhy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tlejícího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dřeva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 a </a:t>
            </a:r>
            <a:r>
              <a:rPr lang="de-DE" sz="3600" dirty="0" err="1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dřeviny</a:t>
            </a:r>
            <a:endParaRPr lang="en-US" sz="4400" dirty="0">
              <a:solidFill>
                <a:schemeClr val="bg2">
                  <a:lumMod val="10000"/>
                </a:schemeClr>
              </a:solidFill>
              <a:latin typeface="+mn-lt"/>
            </a:endParaRPr>
          </a:p>
          <a:p>
            <a:endParaRPr lang="en-US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1" name="Titel 7"/>
          <p:cNvSpPr>
            <a:spLocks noGrp="1"/>
          </p:cNvSpPr>
          <p:nvPr>
            <p:ph type="title"/>
          </p:nvPr>
        </p:nvSpPr>
        <p:spPr>
          <a:xfrm>
            <a:off x="670720" y="196850"/>
            <a:ext cx="19946216" cy="1439863"/>
          </a:xfrm>
        </p:spPr>
        <p:txBody>
          <a:bodyPr/>
          <a:lstStyle/>
          <a:p>
            <a:r>
              <a:rPr lang="de-DE" b="1" dirty="0" err="1"/>
              <a:t>První</a:t>
            </a:r>
            <a:r>
              <a:rPr lang="de-DE" b="1" dirty="0"/>
              <a:t> </a:t>
            </a:r>
            <a:r>
              <a:rPr lang="de-DE" b="1" dirty="0" err="1"/>
              <a:t>závěry</a:t>
            </a:r>
            <a:r>
              <a:rPr lang="de-DE" b="1" dirty="0"/>
              <a:t> pro </a:t>
            </a:r>
            <a:r>
              <a:rPr lang="de-DE" b="1" dirty="0" err="1"/>
              <a:t>mechorosty</a:t>
            </a:r>
            <a:r>
              <a:rPr lang="de-DE" b="1" dirty="0"/>
              <a:t> a </a:t>
            </a:r>
            <a:r>
              <a:rPr lang="de-DE" b="1" dirty="0" err="1"/>
              <a:t>lišejníky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20740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U-Design">
  <a:themeElements>
    <a:clrScheme name="GU Farben">
      <a:dk1>
        <a:srgbClr val="00618F"/>
      </a:dk1>
      <a:lt1>
        <a:srgbClr val="FFFFFF"/>
      </a:lt1>
      <a:dk2>
        <a:srgbClr val="4D4B46"/>
      </a:dk2>
      <a:lt2>
        <a:srgbClr val="F8F6F5"/>
      </a:lt2>
      <a:accent1>
        <a:srgbClr val="00618F"/>
      </a:accent1>
      <a:accent2>
        <a:srgbClr val="E4E3DD"/>
      </a:accent2>
      <a:accent3>
        <a:srgbClr val="A5AB52"/>
      </a:accent3>
      <a:accent4>
        <a:srgbClr val="4D4B46"/>
      </a:accent4>
      <a:accent5>
        <a:srgbClr val="B3062C"/>
      </a:accent5>
      <a:accent6>
        <a:srgbClr val="C96215"/>
      </a:accent6>
      <a:hlink>
        <a:srgbClr val="48A9DA"/>
      </a:hlink>
      <a:folHlink>
        <a:srgbClr val="00618F"/>
      </a:folHlink>
    </a:clrScheme>
    <a:fontScheme name="Goethe-Schriften">
      <a:majorFont>
        <a:latin typeface="Arial Narrow"/>
        <a:ea typeface="Arial Narrow"/>
        <a:cs typeface="Arial Narrow"/>
      </a:majorFont>
      <a:minorFont>
        <a:latin typeface="Arial Narrow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50800" cap="flat" cmpd="sng" algn="ctr">
          <a:solidFill>
            <a:srgbClr val="004F8F"/>
          </a:solidFill>
          <a:prstDash val="solid"/>
          <a:bevel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91440" rIns="91440" bIns="9144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800" b="0" i="0" u="none" strike="noStrike" cap="none" normalizeH="0" baseline="0" smtClean="0">
            <a:ln>
              <a:noFill/>
            </a:ln>
            <a:solidFill>
              <a:srgbClr val="004F8F"/>
            </a:solidFill>
            <a:effectLst/>
            <a:latin typeface="Georgia" panose="02040502050405020303" pitchFamily="18" charset="0"/>
            <a:ea typeface="Georgia" panose="02040502050405020303" pitchFamily="18" charset="0"/>
            <a:cs typeface="Georgia" panose="02040502050405020303" pitchFamily="18" charset="0"/>
            <a:sym typeface="Georgia" panose="02040502050405020303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50800" cap="flat" cmpd="sng" algn="ctr">
          <a:solidFill>
            <a:srgbClr val="004F8F"/>
          </a:solidFill>
          <a:prstDash val="solid"/>
          <a:bevel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91440" rIns="91440" bIns="9144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800" b="0" i="0" u="none" strike="noStrike" cap="none" normalizeH="0" baseline="0" smtClean="0">
            <a:ln>
              <a:noFill/>
            </a:ln>
            <a:solidFill>
              <a:srgbClr val="004F8F"/>
            </a:solidFill>
            <a:effectLst/>
            <a:latin typeface="Georgia" panose="02040502050405020303" pitchFamily="18" charset="0"/>
            <a:ea typeface="Georgia" panose="02040502050405020303" pitchFamily="18" charset="0"/>
            <a:cs typeface="Georgia" panose="02040502050405020303" pitchFamily="18" charset="0"/>
            <a:sym typeface="Georgia" panose="02040502050405020303" pitchFamily="18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4400" dirty="0" err="1" smtClean="0">
            <a:solidFill>
              <a:schemeClr val="tx2">
                <a:lumMod val="50000"/>
              </a:schemeClr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U-Design ohne Goethekopf">
  <a:themeElements>
    <a:clrScheme name="GU Farben">
      <a:dk1>
        <a:srgbClr val="00618F"/>
      </a:dk1>
      <a:lt1>
        <a:srgbClr val="FFFFFF"/>
      </a:lt1>
      <a:dk2>
        <a:srgbClr val="4D4B46"/>
      </a:dk2>
      <a:lt2>
        <a:srgbClr val="F8F6F5"/>
      </a:lt2>
      <a:accent1>
        <a:srgbClr val="00618F"/>
      </a:accent1>
      <a:accent2>
        <a:srgbClr val="E4E3DD"/>
      </a:accent2>
      <a:accent3>
        <a:srgbClr val="A5AB52"/>
      </a:accent3>
      <a:accent4>
        <a:srgbClr val="4D4B46"/>
      </a:accent4>
      <a:accent5>
        <a:srgbClr val="B3062C"/>
      </a:accent5>
      <a:accent6>
        <a:srgbClr val="C96215"/>
      </a:accent6>
      <a:hlink>
        <a:srgbClr val="48A9DA"/>
      </a:hlink>
      <a:folHlink>
        <a:srgbClr val="00618F"/>
      </a:folHlink>
    </a:clrScheme>
    <a:fontScheme name="Goethe-Schriften">
      <a:majorFont>
        <a:latin typeface="Arial Narrow"/>
        <a:ea typeface="Arial Narrow"/>
        <a:cs typeface="Arial Narrow"/>
      </a:majorFont>
      <a:minorFont>
        <a:latin typeface="Arial Narrow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50800" cap="flat" cmpd="sng" algn="ctr">
          <a:solidFill>
            <a:srgbClr val="004F8F"/>
          </a:solidFill>
          <a:prstDash val="solid"/>
          <a:bevel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91440" rIns="91440" bIns="9144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800" b="0" i="0" u="none" strike="noStrike" cap="none" normalizeH="0" baseline="0" smtClean="0">
            <a:ln>
              <a:noFill/>
            </a:ln>
            <a:solidFill>
              <a:srgbClr val="004F8F"/>
            </a:solidFill>
            <a:effectLst/>
            <a:latin typeface="Georgia" panose="02040502050405020303" pitchFamily="18" charset="0"/>
            <a:ea typeface="Georgia" panose="02040502050405020303" pitchFamily="18" charset="0"/>
            <a:cs typeface="Georgia" panose="02040502050405020303" pitchFamily="18" charset="0"/>
            <a:sym typeface="Georgia" panose="02040502050405020303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50800" cap="flat" cmpd="sng" algn="ctr">
          <a:solidFill>
            <a:srgbClr val="004F8F"/>
          </a:solidFill>
          <a:prstDash val="solid"/>
          <a:bevel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91440" rIns="91440" bIns="9144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800" b="0" i="0" u="none" strike="noStrike" cap="none" normalizeH="0" baseline="0" smtClean="0">
            <a:ln>
              <a:noFill/>
            </a:ln>
            <a:solidFill>
              <a:srgbClr val="004F8F"/>
            </a:solidFill>
            <a:effectLst/>
            <a:latin typeface="Georgia" panose="02040502050405020303" pitchFamily="18" charset="0"/>
            <a:ea typeface="Georgia" panose="02040502050405020303" pitchFamily="18" charset="0"/>
            <a:cs typeface="Georgia" panose="02040502050405020303" pitchFamily="18" charset="0"/>
            <a:sym typeface="Georgia" panose="02040502050405020303" pitchFamily="18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4400" dirty="0" err="1" smtClean="0">
            <a:solidFill>
              <a:schemeClr val="tx2">
                <a:lumMod val="50000"/>
              </a:schemeClr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4F8F"/>
      </a:accent1>
      <a:accent2>
        <a:srgbClr val="E4E3DD"/>
      </a:accent2>
      <a:accent3>
        <a:srgbClr val="FFFFFF"/>
      </a:accent3>
      <a:accent4>
        <a:srgbClr val="000000"/>
      </a:accent4>
      <a:accent5>
        <a:srgbClr val="AAB2C6"/>
      </a:accent5>
      <a:accent6>
        <a:srgbClr val="CFCEC8"/>
      </a:accent6>
      <a:hlink>
        <a:srgbClr val="0000FF"/>
      </a:hlink>
      <a:folHlink>
        <a:srgbClr val="FF00FF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</TotalTime>
  <Words>1280</Words>
  <Application>Microsoft Office PowerPoint</Application>
  <PresentationFormat>Vlastní</PresentationFormat>
  <Paragraphs>322</Paragraphs>
  <Slides>21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2</vt:i4>
      </vt:variant>
      <vt:variant>
        <vt:lpstr>Nadpisy snímků</vt:lpstr>
      </vt:variant>
      <vt:variant>
        <vt:i4>21</vt:i4>
      </vt:variant>
    </vt:vector>
  </HeadingPairs>
  <TitlesOfParts>
    <vt:vector size="23" baseType="lpstr">
      <vt:lpstr>GU-Design</vt:lpstr>
      <vt:lpstr>GU-Design ohne Goethekopf</vt:lpstr>
      <vt:lpstr>Podpora biologické rozmanitosti a vytvoření koncepce ochrany lesních ekosystémů Šumavy /  Förderung der Biodiversität und Entwicklung von Waldnaturschutzkonzepten im Böhmerwald </vt:lpstr>
      <vt:lpstr>Obecný návrh monitoringu interregových ploch</vt:lpstr>
      <vt:lpstr>Obecný návrh monitoringu interregových ploch: teoretický design</vt:lpstr>
      <vt:lpstr>Obecný návrh monitoringu interregových ploch: lokality</vt:lpstr>
      <vt:lpstr>Mapování mechorostů a lišejníků</vt:lpstr>
      <vt:lpstr>Mapování mechorostů a lišejníků  9 : 6 Design (pokus s tlej. dřevem) + půdní mapování</vt:lpstr>
      <vt:lpstr>Mapování mechorostů a lišejníků  Podpora vzácných druhů stromů</vt:lpstr>
      <vt:lpstr>Mapování mechorostů a lišejníků  Vytváření tojícího tlejícího dřeva</vt:lpstr>
      <vt:lpstr>První závěry pro mechorosty a lišejníky</vt:lpstr>
      <vt:lpstr>Mapování hmyzu (pozemní pasti)</vt:lpstr>
      <vt:lpstr>Mapování hmyzu (pozemní pasti): Bodenlebende Käfer</vt:lpstr>
      <vt:lpstr>Mapování hmyzu (pozemní pasti): na zemi žijící pavouci</vt:lpstr>
      <vt:lpstr>Mapování hmyzu (pozemní pasti): první závěry</vt:lpstr>
      <vt:lpstr>Mapování hmyzu: letové pasti</vt:lpstr>
      <vt:lpstr>Mapování hmyzu: pozorování v terénu</vt:lpstr>
      <vt:lpstr>Mapování hmyzu: světelné pasti</vt:lpstr>
      <vt:lpstr>Mapování hmyzu: světelné pasti  První výsledky</vt:lpstr>
      <vt:lpstr>Mapování hmyzu: světelné pasti  První závěry pro noční hmyz </vt:lpstr>
      <vt:lpstr>Mapování hub a reintrodukce vzácných druhů hub</vt:lpstr>
      <vt:lpstr>Závěry a výhled</vt:lpstr>
      <vt:lpstr>Danksagung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Förderung der Biodiversität und Entwicklung von Waldnaturschutzkonzepten im Böhmerwald</dc:title>
  <dc:creator>Arkadij Schewtschenko</dc:creator>
  <cp:lastModifiedBy>BeckaPav</cp:lastModifiedBy>
  <cp:revision>298</cp:revision>
  <cp:lastPrinted>2022-08-28T08:25:36Z</cp:lastPrinted>
  <dcterms:modified xsi:type="dcterms:W3CDTF">2023-02-02T07:56:03Z</dcterms:modified>
  <cp:category>Interreg BioDiv 316</cp:category>
</cp:coreProperties>
</file>